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15.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changesInfos/changesInfo1.xml" ContentType="application/vnd.ms-powerpoint.changesinfo+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Masters/slideMaster2.xml" ContentType="application/vnd.openxmlformats-officedocument.presentationml.slideMaster+xml"/>
  <Override PartName="/ppt/slides/slide5.xml" ContentType="application/vnd.openxmlformats-officedocument.presentationml.slide+xml"/>
  <Override PartName="/ppt/slideLayouts/slideLayout7.xml" ContentType="application/vnd.openxmlformats-officedocument.presentationml.slideLayout+xml"/>
  <Override PartName="/ppt/theme/theme4.xml" ContentType="application/vnd.openxmlformats-officedocument.theme+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Layouts/slideLayout3.xml" ContentType="application/vnd.openxmlformats-officedocument.presentationml.slideLayout+xml"/>
  <Override PartName="/ppt/slideLayouts/slideLayout16.xml" ContentType="application/vnd.openxmlformats-officedocument.presentationml.slideLayout+xml"/>
  <Default Extension="jpeg" ContentType="image/jpe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52" r:id="rId2"/>
  </p:sldMasterIdLst>
  <p:notesMasterIdLst>
    <p:notesMasterId r:id="rId18"/>
  </p:notesMasterIdLst>
  <p:handoutMasterIdLst>
    <p:handoutMasterId r:id="rId19"/>
  </p:handoutMasterIdLst>
  <p:sldIdLst>
    <p:sldId id="256" r:id="rId3"/>
    <p:sldId id="497" r:id="rId4"/>
    <p:sldId id="503" r:id="rId5"/>
    <p:sldId id="495" r:id="rId6"/>
    <p:sldId id="504" r:id="rId7"/>
    <p:sldId id="496" r:id="rId8"/>
    <p:sldId id="508" r:id="rId9"/>
    <p:sldId id="501" r:id="rId10"/>
    <p:sldId id="506" r:id="rId11"/>
    <p:sldId id="507" r:id="rId12"/>
    <p:sldId id="509" r:id="rId13"/>
    <p:sldId id="510" r:id="rId14"/>
    <p:sldId id="511" r:id="rId15"/>
    <p:sldId id="512" r:id="rId16"/>
    <p:sldId id="513" r:id="rId17"/>
  </p:sldIdLst>
  <p:sldSz cx="12192000" cy="6858000"/>
  <p:notesSz cx="9866313" cy="6735763"/>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clrMru>
    <a:srgbClr val="D1B405"/>
    <a:srgbClr val="47CFFF"/>
    <a:srgbClr val="067BDA"/>
    <a:srgbClr val="CC0099"/>
    <a:srgbClr val="5757EF"/>
    <a:srgbClr val="008BEF"/>
    <a:srgbClr val="0775D5"/>
    <a:srgbClr val="B7ECFF"/>
    <a:srgbClr val="00A1DA"/>
    <a:srgbClr val="D60000"/>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27F97BB-C833-4FB7-BDE5-3F7075034690}" styleName="主题样式 2 - 强调 5">
    <a:tblBg>
      <a:fillRef idx="3">
        <a:schemeClr val="accent5"/>
      </a:fillRef>
      <a:effectRef idx="3">
        <a:schemeClr val="accent5"/>
      </a:effectRef>
    </a:tblBg>
    <a:wholeTbl>
      <a:tcTxStyle>
        <a:fontRef idx="minor">
          <a:scrgbClr r="0" g="0" b="0"/>
        </a:fontRef>
        <a:schemeClr val="lt1"/>
      </a:tcTxStyle>
      <a:tcStyle>
        <a:tcBdr>
          <a:left>
            <a:lnRef idx="1">
              <a:schemeClr val="accent5">
                <a:tint val="50000"/>
              </a:schemeClr>
            </a:lnRef>
          </a:left>
          <a:right>
            <a:lnRef idx="1">
              <a:schemeClr val="accent5">
                <a:tint val="50000"/>
              </a:schemeClr>
            </a:lnRef>
          </a:right>
          <a:top>
            <a:lnRef idx="1">
              <a:schemeClr val="accent5">
                <a:tint val="50000"/>
              </a:schemeClr>
            </a:lnRef>
          </a:top>
          <a:bottom>
            <a:lnRef idx="1">
              <a:schemeClr val="accent5">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93296810-A885-4BE3-A3E7-6D5BEEA58F35}" styleName="中度样式 2 - 强调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7DF18680-E054-41AD-8BC1-D1AEF772440D}" styleName="中度样式 2 - 强调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FABFCF23-3B69-468F-B69F-88F6DE6A72F2}" styleName="中度样式 1 - 强调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 styleId="{69CF1AB2-1976-4502-BF36-3FF5EA218861}" styleName="中度样式 4 - 强调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10A1B5D5-9B99-4C35-A422-299274C87663}" styleName="中度样式 1 - 强调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709" autoAdjust="0"/>
    <p:restoredTop sz="95000" autoAdjust="0"/>
  </p:normalViewPr>
  <p:slideViewPr>
    <p:cSldViewPr snapToGrid="0">
      <p:cViewPr varScale="1">
        <p:scale>
          <a:sx n="75" d="100"/>
          <a:sy n="75" d="100"/>
        </p:scale>
        <p:origin x="-180" y="-90"/>
      </p:cViewPr>
      <p:guideLst>
        <p:guide orient="horz" pos="2160"/>
        <p:guide pos="384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notesMaster" Target="notesMasters/notesMaster1.xml"/><Relationship Id="rId3" Type="http://schemas.openxmlformats.org/officeDocument/2006/relationships/slide" Target="slides/slide1.xml"/><Relationship Id="rId21" Type="http://schemas.openxmlformats.org/officeDocument/2006/relationships/viewProps" Target="view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tableStyles" Target="tableStyles.xml"/><Relationship Id="rId49" Type="http://schemas.microsoft.com/office/2016/11/relationships/changesInfo" Target="changesInfos/changesInfo1.xml"/><Relationship Id="rId10" Type="http://schemas.openxmlformats.org/officeDocument/2006/relationships/slide" Target="slides/slide8.xml"/><Relationship Id="rId19" Type="http://schemas.openxmlformats.org/officeDocument/2006/relationships/handoutMaster" Target="handoutMasters/handout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Yong Chen" userId="5a38ec05a319c0ab" providerId="LiveId" clId="{3F7DD01C-88FE-4CC1-AEF9-0B162349B52E}"/>
    <pc:docChg chg="undo custSel addSld delSld modSld sldOrd">
      <pc:chgData name="Yong Chen" userId="5a38ec05a319c0ab" providerId="LiveId" clId="{3F7DD01C-88FE-4CC1-AEF9-0B162349B52E}" dt="2018-02-23T11:32:24.661" v="4059"/>
      <pc:docMkLst>
        <pc:docMk/>
      </pc:docMkLst>
      <pc:sldChg chg="addSp modSp">
        <pc:chgData name="Yong Chen" userId="5a38ec05a319c0ab" providerId="LiveId" clId="{3F7DD01C-88FE-4CC1-AEF9-0B162349B52E}" dt="2018-02-23T05:40:19.953" v="1587" actId="1076"/>
        <pc:sldMkLst>
          <pc:docMk/>
          <pc:sldMk cId="1423858365" sldId="343"/>
        </pc:sldMkLst>
        <pc:spChg chg="add mod">
          <ac:chgData name="Yong Chen" userId="5a38ec05a319c0ab" providerId="LiveId" clId="{3F7DD01C-88FE-4CC1-AEF9-0B162349B52E}" dt="2018-02-23T05:40:19.953" v="1587" actId="1076"/>
          <ac:spMkLst>
            <pc:docMk/>
            <pc:sldMk cId="1423858365" sldId="343"/>
            <ac:spMk id="3" creationId="{C0DC2559-8DEE-48C6-807E-FEE7EBADACD9}"/>
          </ac:spMkLst>
        </pc:spChg>
        <pc:spChg chg="mod">
          <ac:chgData name="Yong Chen" userId="5a38ec05a319c0ab" providerId="LiveId" clId="{3F7DD01C-88FE-4CC1-AEF9-0B162349B52E}" dt="2018-02-23T05:39:24.999" v="1570" actId="14100"/>
          <ac:spMkLst>
            <pc:docMk/>
            <pc:sldMk cId="1423858365" sldId="343"/>
            <ac:spMk id="8" creationId="{00000000-0000-0000-0000-000000000000}"/>
          </ac:spMkLst>
        </pc:spChg>
        <pc:spChg chg="mod">
          <ac:chgData name="Yong Chen" userId="5a38ec05a319c0ab" providerId="LiveId" clId="{3F7DD01C-88FE-4CC1-AEF9-0B162349B52E}" dt="2018-02-23T05:39:16.159" v="1567" actId="1076"/>
          <ac:spMkLst>
            <pc:docMk/>
            <pc:sldMk cId="1423858365" sldId="343"/>
            <ac:spMk id="15" creationId="{DA9EAE6F-E3E4-4870-A54D-3072A06C516E}"/>
          </ac:spMkLst>
        </pc:spChg>
        <pc:picChg chg="mod">
          <ac:chgData name="Yong Chen" userId="5a38ec05a319c0ab" providerId="LiveId" clId="{3F7DD01C-88FE-4CC1-AEF9-0B162349B52E}" dt="2018-02-23T05:39:57.437" v="1583" actId="1076"/>
          <ac:picMkLst>
            <pc:docMk/>
            <pc:sldMk cId="1423858365" sldId="343"/>
            <ac:picMk id="9" creationId="{00000000-0000-0000-0000-000000000000}"/>
          </ac:picMkLst>
        </pc:picChg>
        <pc:picChg chg="mod">
          <ac:chgData name="Yong Chen" userId="5a38ec05a319c0ab" providerId="LiveId" clId="{3F7DD01C-88FE-4CC1-AEF9-0B162349B52E}" dt="2018-02-23T05:39:48.233" v="1578" actId="1076"/>
          <ac:picMkLst>
            <pc:docMk/>
            <pc:sldMk cId="1423858365" sldId="343"/>
            <ac:picMk id="10" creationId="{00000000-0000-0000-0000-000000000000}"/>
          </ac:picMkLst>
        </pc:picChg>
        <pc:picChg chg="mod">
          <ac:chgData name="Yong Chen" userId="5a38ec05a319c0ab" providerId="LiveId" clId="{3F7DD01C-88FE-4CC1-AEF9-0B162349B52E}" dt="2018-02-23T05:39:52.140" v="1580" actId="1076"/>
          <ac:picMkLst>
            <pc:docMk/>
            <pc:sldMk cId="1423858365" sldId="343"/>
            <ac:picMk id="12" creationId="{00000000-0000-0000-0000-000000000000}"/>
          </ac:picMkLst>
        </pc:picChg>
        <pc:picChg chg="mod">
          <ac:chgData name="Yong Chen" userId="5a38ec05a319c0ab" providerId="LiveId" clId="{3F7DD01C-88FE-4CC1-AEF9-0B162349B52E}" dt="2018-02-23T05:40:02.281" v="1585" actId="1076"/>
          <ac:picMkLst>
            <pc:docMk/>
            <pc:sldMk cId="1423858365" sldId="343"/>
            <ac:picMk id="14" creationId="{FBF43A14-AA20-4899-814E-11CC745BD32D}"/>
          </ac:picMkLst>
        </pc:picChg>
      </pc:sldChg>
      <pc:sldChg chg="addSp delSp modSp">
        <pc:chgData name="Yong Chen" userId="5a38ec05a319c0ab" providerId="LiveId" clId="{3F7DD01C-88FE-4CC1-AEF9-0B162349B52E}" dt="2018-02-23T05:40:51.574" v="1616" actId="20577"/>
        <pc:sldMkLst>
          <pc:docMk/>
          <pc:sldMk cId="3541345120" sldId="357"/>
        </pc:sldMkLst>
        <pc:spChg chg="mod">
          <ac:chgData name="Yong Chen" userId="5a38ec05a319c0ab" providerId="LiveId" clId="{3F7DD01C-88FE-4CC1-AEF9-0B162349B52E}" dt="2018-02-23T05:40:51.574" v="1616" actId="20577"/>
          <ac:spMkLst>
            <pc:docMk/>
            <pc:sldMk cId="3541345120" sldId="357"/>
            <ac:spMk id="6" creationId="{00000000-0000-0000-0000-000000000000}"/>
          </ac:spMkLst>
        </pc:spChg>
        <pc:spChg chg="add mod">
          <ac:chgData name="Yong Chen" userId="5a38ec05a319c0ab" providerId="LiveId" clId="{3F7DD01C-88FE-4CC1-AEF9-0B162349B52E}" dt="2018-02-23T05:40:30.763" v="1609" actId="6549"/>
          <ac:spMkLst>
            <pc:docMk/>
            <pc:sldMk cId="3541345120" sldId="357"/>
            <ac:spMk id="12" creationId="{6D9F6CEB-7EA4-4E5D-B3E9-39C3159C70A0}"/>
          </ac:spMkLst>
        </pc:spChg>
        <pc:spChg chg="add">
          <ac:chgData name="Yong Chen" userId="5a38ec05a319c0ab" providerId="LiveId" clId="{3F7DD01C-88FE-4CC1-AEF9-0B162349B52E}" dt="2018-02-23T05:40:36.746" v="1611" actId="20577"/>
          <ac:spMkLst>
            <pc:docMk/>
            <pc:sldMk cId="3541345120" sldId="357"/>
            <ac:spMk id="13" creationId="{3A7BBD51-B582-47AE-A4C2-1C9B091CC636}"/>
          </ac:spMkLst>
        </pc:spChg>
        <pc:grpChg chg="mod">
          <ac:chgData name="Yong Chen" userId="5a38ec05a319c0ab" providerId="LiveId" clId="{3F7DD01C-88FE-4CC1-AEF9-0B162349B52E}" dt="2018-02-23T05:40:40.496" v="1612" actId="1076"/>
          <ac:grpSpMkLst>
            <pc:docMk/>
            <pc:sldMk cId="3541345120" sldId="357"/>
            <ac:grpSpMk id="4" creationId="{DAE33135-BB25-48CC-9BE7-5D042505B984}"/>
          </ac:grpSpMkLst>
        </pc:grpChg>
        <pc:grpChg chg="del">
          <ac:chgData name="Yong Chen" userId="5a38ec05a319c0ab" providerId="LiveId" clId="{3F7DD01C-88FE-4CC1-AEF9-0B162349B52E}" dt="2018-02-23T05:40:33.683" v="1610" actId="478"/>
          <ac:grpSpMkLst>
            <pc:docMk/>
            <pc:sldMk cId="3541345120" sldId="357"/>
            <ac:grpSpMk id="7" creationId="{C7FDD847-A890-442E-875E-A524C21DB3F2}"/>
          </ac:grpSpMkLst>
        </pc:grpChg>
      </pc:sldChg>
      <pc:sldChg chg="modSp">
        <pc:chgData name="Yong Chen" userId="5a38ec05a319c0ab" providerId="LiveId" clId="{3F7DD01C-88FE-4CC1-AEF9-0B162349B52E}" dt="2018-02-23T05:09:26.975" v="947" actId="1035"/>
        <pc:sldMkLst>
          <pc:docMk/>
          <pc:sldMk cId="554346095" sldId="377"/>
        </pc:sldMkLst>
        <pc:spChg chg="mod">
          <ac:chgData name="Yong Chen" userId="5a38ec05a319c0ab" providerId="LiveId" clId="{3F7DD01C-88FE-4CC1-AEF9-0B162349B52E}" dt="2018-02-23T05:09:26.975" v="947" actId="1035"/>
          <ac:spMkLst>
            <pc:docMk/>
            <pc:sldMk cId="554346095" sldId="377"/>
            <ac:spMk id="2" creationId="{DF0B75D5-B983-4AA5-BEEE-7AF8810B5EB8}"/>
          </ac:spMkLst>
        </pc:spChg>
        <pc:spChg chg="mod">
          <ac:chgData name="Yong Chen" userId="5a38ec05a319c0ab" providerId="LiveId" clId="{3F7DD01C-88FE-4CC1-AEF9-0B162349B52E}" dt="2018-02-23T05:09:14.244" v="939" actId="1076"/>
          <ac:spMkLst>
            <pc:docMk/>
            <pc:sldMk cId="554346095" sldId="377"/>
            <ac:spMk id="3" creationId="{9438430B-8C26-4996-94B4-AC5303196578}"/>
          </ac:spMkLst>
        </pc:spChg>
        <pc:spChg chg="mod">
          <ac:chgData name="Yong Chen" userId="5a38ec05a319c0ab" providerId="LiveId" clId="{3F7DD01C-88FE-4CC1-AEF9-0B162349B52E}" dt="2018-02-23T05:09:20.885" v="942" actId="1035"/>
          <ac:spMkLst>
            <pc:docMk/>
            <pc:sldMk cId="554346095" sldId="377"/>
            <ac:spMk id="14" creationId="{3408364F-D54B-410C-BC95-F624AD7F65F2}"/>
          </ac:spMkLst>
        </pc:spChg>
      </pc:sldChg>
      <pc:sldChg chg="addSp delSp modSp del">
        <pc:chgData name="Yong Chen" userId="5a38ec05a319c0ab" providerId="LiveId" clId="{3F7DD01C-88FE-4CC1-AEF9-0B162349B52E}" dt="2018-02-23T04:47:52.848" v="414" actId="2696"/>
        <pc:sldMkLst>
          <pc:docMk/>
          <pc:sldMk cId="1259589322" sldId="379"/>
        </pc:sldMkLst>
        <pc:spChg chg="add">
          <ac:chgData name="Yong Chen" userId="5a38ec05a319c0ab" providerId="LiveId" clId="{3F7DD01C-88FE-4CC1-AEF9-0B162349B52E}" dt="2018-02-23T04:47:19.748" v="398" actId="2696"/>
          <ac:spMkLst>
            <pc:docMk/>
            <pc:sldMk cId="1259589322" sldId="379"/>
            <ac:spMk id="24" creationId="{F5BED591-B7BA-4DC8-8976-64AB863BD677}"/>
          </ac:spMkLst>
        </pc:spChg>
        <pc:spChg chg="del mod topLvl">
          <ac:chgData name="Yong Chen" userId="5a38ec05a319c0ab" providerId="LiveId" clId="{3F7DD01C-88FE-4CC1-AEF9-0B162349B52E}" dt="2018-02-23T04:47:34.749" v="400" actId="478"/>
          <ac:spMkLst>
            <pc:docMk/>
            <pc:sldMk cId="1259589322" sldId="379"/>
            <ac:spMk id="31" creationId="{2EA3A9C1-FF9E-4999-9A24-3B350AA5FA27}"/>
          </ac:spMkLst>
        </pc:spChg>
        <pc:spChg chg="mod topLvl">
          <ac:chgData name="Yong Chen" userId="5a38ec05a319c0ab" providerId="LiveId" clId="{3F7DD01C-88FE-4CC1-AEF9-0B162349B52E}" dt="2018-02-23T04:47:49.957" v="413" actId="14100"/>
          <ac:spMkLst>
            <pc:docMk/>
            <pc:sldMk cId="1259589322" sldId="379"/>
            <ac:spMk id="32" creationId="{2FB6A52E-D53B-450A-AF8E-76B5A7A1CBD7}"/>
          </ac:spMkLst>
        </pc:spChg>
        <pc:grpChg chg="del mod">
          <ac:chgData name="Yong Chen" userId="5a38ec05a319c0ab" providerId="LiveId" clId="{3F7DD01C-88FE-4CC1-AEF9-0B162349B52E}" dt="2018-02-23T04:47:31.421" v="399" actId="165"/>
          <ac:grpSpMkLst>
            <pc:docMk/>
            <pc:sldMk cId="1259589322" sldId="379"/>
            <ac:grpSpMk id="22" creationId="{7FBBC4C6-02D3-4092-8604-BBFD23A8E612}"/>
          </ac:grpSpMkLst>
        </pc:grpChg>
      </pc:sldChg>
      <pc:sldChg chg="addSp delSp modSp">
        <pc:chgData name="Yong Chen" userId="5a38ec05a319c0ab" providerId="LiveId" clId="{3F7DD01C-88FE-4CC1-AEF9-0B162349B52E}" dt="2018-02-23T05:33:18.467" v="1454" actId="20577"/>
        <pc:sldMkLst>
          <pc:docMk/>
          <pc:sldMk cId="2023629733" sldId="380"/>
        </pc:sldMkLst>
        <pc:spChg chg="add mod">
          <ac:chgData name="Yong Chen" userId="5a38ec05a319c0ab" providerId="LiveId" clId="{3F7DD01C-88FE-4CC1-AEF9-0B162349B52E}" dt="2018-02-23T05:29:46.572" v="1381" actId="1076"/>
          <ac:spMkLst>
            <pc:docMk/>
            <pc:sldMk cId="2023629733" sldId="380"/>
            <ac:spMk id="2" creationId="{706E2CBE-A103-4184-85B7-619A7F10F64F}"/>
          </ac:spMkLst>
        </pc:spChg>
        <pc:spChg chg="mod">
          <ac:chgData name="Yong Chen" userId="5a38ec05a319c0ab" providerId="LiveId" clId="{3F7DD01C-88FE-4CC1-AEF9-0B162349B52E}" dt="2018-02-23T05:30:52.422" v="1402" actId="14100"/>
          <ac:spMkLst>
            <pc:docMk/>
            <pc:sldMk cId="2023629733" sldId="380"/>
            <ac:spMk id="3" creationId="{A2C03619-9A03-4614-9406-C2C2F9EA1991}"/>
          </ac:spMkLst>
        </pc:spChg>
        <pc:spChg chg="mod">
          <ac:chgData name="Yong Chen" userId="5a38ec05a319c0ab" providerId="LiveId" clId="{3F7DD01C-88FE-4CC1-AEF9-0B162349B52E}" dt="2018-02-23T05:30:54.953" v="1404" actId="1076"/>
          <ac:spMkLst>
            <pc:docMk/>
            <pc:sldMk cId="2023629733" sldId="380"/>
            <ac:spMk id="4" creationId="{5618F6C1-0885-44C8-BCAB-6DAD8ACF807C}"/>
          </ac:spMkLst>
        </pc:spChg>
        <pc:spChg chg="mod">
          <ac:chgData name="Yong Chen" userId="5a38ec05a319c0ab" providerId="LiveId" clId="{3F7DD01C-88FE-4CC1-AEF9-0B162349B52E}" dt="2018-02-23T05:31:00.859" v="1406" actId="14100"/>
          <ac:spMkLst>
            <pc:docMk/>
            <pc:sldMk cId="2023629733" sldId="380"/>
            <ac:spMk id="6" creationId="{1F1A274B-31C5-4BB5-9121-0EAE290F605D}"/>
          </ac:spMkLst>
        </pc:spChg>
        <pc:spChg chg="add">
          <ac:chgData name="Yong Chen" userId="5a38ec05a319c0ab" providerId="LiveId" clId="{3F7DD01C-88FE-4CC1-AEF9-0B162349B52E}" dt="2018-02-23T05:28:07.915" v="1361" actId="20577"/>
          <ac:spMkLst>
            <pc:docMk/>
            <pc:sldMk cId="2023629733" sldId="380"/>
            <ac:spMk id="10" creationId="{B3561F87-6364-4B43-8078-3BE5098BAABD}"/>
          </ac:spMkLst>
        </pc:spChg>
        <pc:spChg chg="mod">
          <ac:chgData name="Yong Chen" userId="5a38ec05a319c0ab" providerId="LiveId" clId="{3F7DD01C-88FE-4CC1-AEF9-0B162349B52E}" dt="2018-02-23T05:28:13.008" v="1362" actId="20577"/>
          <ac:spMkLst>
            <pc:docMk/>
            <pc:sldMk cId="2023629733" sldId="380"/>
            <ac:spMk id="13" creationId="{955F389F-7D0F-448C-B6E0-D3490952552D}"/>
          </ac:spMkLst>
        </pc:spChg>
        <pc:spChg chg="mod">
          <ac:chgData name="Yong Chen" userId="5a38ec05a319c0ab" providerId="LiveId" clId="{3F7DD01C-88FE-4CC1-AEF9-0B162349B52E}" dt="2018-02-23T05:33:18.467" v="1454" actId="20577"/>
          <ac:spMkLst>
            <pc:docMk/>
            <pc:sldMk cId="2023629733" sldId="380"/>
            <ac:spMk id="14" creationId="{6E1CC438-B809-40AE-BD43-C0DC42AC415A}"/>
          </ac:spMkLst>
        </pc:spChg>
        <pc:spChg chg="add del">
          <ac:chgData name="Yong Chen" userId="5a38ec05a319c0ab" providerId="LiveId" clId="{3F7DD01C-88FE-4CC1-AEF9-0B162349B52E}" dt="2018-02-23T05:29:24.978" v="1374" actId="478"/>
          <ac:spMkLst>
            <pc:docMk/>
            <pc:sldMk cId="2023629733" sldId="380"/>
            <ac:spMk id="16" creationId="{102CB2ED-7287-4594-A17D-A0FE0B208758}"/>
          </ac:spMkLst>
        </pc:spChg>
        <pc:spChg chg="add mod">
          <ac:chgData name="Yong Chen" userId="5a38ec05a319c0ab" providerId="LiveId" clId="{3F7DD01C-88FE-4CC1-AEF9-0B162349B52E}" dt="2018-02-23T05:31:19.485" v="1411" actId="20577"/>
          <ac:spMkLst>
            <pc:docMk/>
            <pc:sldMk cId="2023629733" sldId="380"/>
            <ac:spMk id="17" creationId="{EA7A3F5E-3CF9-4684-BFA4-A8F8BAF51FBF}"/>
          </ac:spMkLst>
        </pc:spChg>
        <pc:grpChg chg="del mod">
          <ac:chgData name="Yong Chen" userId="5a38ec05a319c0ab" providerId="LiveId" clId="{3F7DD01C-88FE-4CC1-AEF9-0B162349B52E}" dt="2018-02-23T05:28:15.493" v="1363" actId="478"/>
          <ac:grpSpMkLst>
            <pc:docMk/>
            <pc:sldMk cId="2023629733" sldId="380"/>
            <ac:grpSpMk id="11" creationId="{69D1F949-9096-4C64-BFC7-CE5201CF7854}"/>
          </ac:grpSpMkLst>
        </pc:grpChg>
        <pc:picChg chg="mod">
          <ac:chgData name="Yong Chen" userId="5a38ec05a319c0ab" providerId="LiveId" clId="{3F7DD01C-88FE-4CC1-AEF9-0B162349B52E}" dt="2018-02-23T05:29:51.901" v="1383" actId="1076"/>
          <ac:picMkLst>
            <pc:docMk/>
            <pc:sldMk cId="2023629733" sldId="380"/>
            <ac:picMk id="15" creationId="{DA6B91EC-92AD-4ED8-A08F-8B01861B69FA}"/>
          </ac:picMkLst>
        </pc:picChg>
      </pc:sldChg>
      <pc:sldChg chg="addSp delSp modSp">
        <pc:chgData name="Yong Chen" userId="5a38ec05a319c0ab" providerId="LiveId" clId="{3F7DD01C-88FE-4CC1-AEF9-0B162349B52E}" dt="2018-02-23T05:16:01.206" v="1062" actId="17032"/>
        <pc:sldMkLst>
          <pc:docMk/>
          <pc:sldMk cId="3803914081" sldId="399"/>
        </pc:sldMkLst>
        <pc:spChg chg="mod">
          <ac:chgData name="Yong Chen" userId="5a38ec05a319c0ab" providerId="LiveId" clId="{3F7DD01C-88FE-4CC1-AEF9-0B162349B52E}" dt="2018-02-23T05:16:01.206" v="1062" actId="17032"/>
          <ac:spMkLst>
            <pc:docMk/>
            <pc:sldMk cId="3803914081" sldId="399"/>
            <ac:spMk id="5" creationId="{98BC41E9-093A-4BEC-ADBB-F627ED72DBA6}"/>
          </ac:spMkLst>
        </pc:spChg>
        <pc:spChg chg="add">
          <ac:chgData name="Yong Chen" userId="5a38ec05a319c0ab" providerId="LiveId" clId="{3F7DD01C-88FE-4CC1-AEF9-0B162349B52E}" dt="2018-02-23T04:56:54.278" v="745" actId="17032"/>
          <ac:spMkLst>
            <pc:docMk/>
            <pc:sldMk cId="3803914081" sldId="399"/>
            <ac:spMk id="38" creationId="{B6E16355-1308-4BDC-9573-3B6442890EAF}"/>
          </ac:spMkLst>
        </pc:spChg>
        <pc:spChg chg="mod">
          <ac:chgData name="Yong Chen" userId="5a38ec05a319c0ab" providerId="LiveId" clId="{3F7DD01C-88FE-4CC1-AEF9-0B162349B52E}" dt="2018-02-23T05:15:54.175" v="1061" actId="1076"/>
          <ac:spMkLst>
            <pc:docMk/>
            <pc:sldMk cId="3803914081" sldId="399"/>
            <ac:spMk id="43" creationId="{D921552D-1D91-4CB4-8C2D-B957ED4B6068}"/>
          </ac:spMkLst>
        </pc:spChg>
        <pc:spChg chg="del">
          <ac:chgData name="Yong Chen" userId="5a38ec05a319c0ab" providerId="LiveId" clId="{3F7DD01C-88FE-4CC1-AEF9-0B162349B52E}" dt="2018-02-23T04:56:58.324" v="746" actId="478"/>
          <ac:spMkLst>
            <pc:docMk/>
            <pc:sldMk cId="3803914081" sldId="399"/>
            <ac:spMk id="48" creationId="{464120C6-7C12-4BF2-9D6D-A07A62BC5125}"/>
          </ac:spMkLst>
        </pc:spChg>
        <pc:grpChg chg="del">
          <ac:chgData name="Yong Chen" userId="5a38ec05a319c0ab" providerId="LiveId" clId="{3F7DD01C-88FE-4CC1-AEF9-0B162349B52E}" dt="2018-02-23T04:56:51.449" v="744" actId="478"/>
          <ac:grpSpMkLst>
            <pc:docMk/>
            <pc:sldMk cId="3803914081" sldId="399"/>
            <ac:grpSpMk id="40" creationId="{150FB2EA-0EB4-4CD0-9153-2352579E228C}"/>
          </ac:grpSpMkLst>
        </pc:grpChg>
      </pc:sldChg>
      <pc:sldChg chg="delSp modSp del">
        <pc:chgData name="Yong Chen" userId="5a38ec05a319c0ab" providerId="LiveId" clId="{3F7DD01C-88FE-4CC1-AEF9-0B162349B52E}" dt="2018-02-23T04:49:42.231" v="435" actId="2696"/>
        <pc:sldMkLst>
          <pc:docMk/>
          <pc:sldMk cId="1173770688" sldId="405"/>
        </pc:sldMkLst>
        <pc:spChg chg="del">
          <ac:chgData name="Yong Chen" userId="5a38ec05a319c0ab" providerId="LiveId" clId="{3F7DD01C-88FE-4CC1-AEF9-0B162349B52E}" dt="2018-02-23T04:49:27.856" v="430" actId="2696"/>
          <ac:spMkLst>
            <pc:docMk/>
            <pc:sldMk cId="1173770688" sldId="405"/>
            <ac:spMk id="4" creationId="{74E2862C-255E-4F93-9C93-B1E1D7F7274F}"/>
          </ac:spMkLst>
        </pc:spChg>
        <pc:picChg chg="mod modCrop">
          <ac:chgData name="Yong Chen" userId="5a38ec05a319c0ab" providerId="LiveId" clId="{3F7DD01C-88FE-4CC1-AEF9-0B162349B52E}" dt="2018-02-23T04:49:16.100" v="429" actId="1076"/>
          <ac:picMkLst>
            <pc:docMk/>
            <pc:sldMk cId="1173770688" sldId="405"/>
            <ac:picMk id="21" creationId="{C473F8CE-F81C-44B9-A714-5ADCFDB425AC}"/>
          </ac:picMkLst>
        </pc:picChg>
      </pc:sldChg>
      <pc:sldChg chg="delSp modSp">
        <pc:chgData name="Yong Chen" userId="5a38ec05a319c0ab" providerId="LiveId" clId="{3F7DD01C-88FE-4CC1-AEF9-0B162349B52E}" dt="2018-02-23T07:27:05.123" v="3002" actId="20577"/>
        <pc:sldMkLst>
          <pc:docMk/>
          <pc:sldMk cId="1305735078" sldId="407"/>
        </pc:sldMkLst>
        <pc:spChg chg="mod">
          <ac:chgData name="Yong Chen" userId="5a38ec05a319c0ab" providerId="LiveId" clId="{3F7DD01C-88FE-4CC1-AEF9-0B162349B52E}" dt="2018-02-23T07:27:05.123" v="3002" actId="20577"/>
          <ac:spMkLst>
            <pc:docMk/>
            <pc:sldMk cId="1305735078" sldId="407"/>
            <ac:spMk id="2" creationId="{8251615D-5F4A-43BC-A013-9DDD48BAFB0B}"/>
          </ac:spMkLst>
        </pc:spChg>
        <pc:spChg chg="mod">
          <ac:chgData name="Yong Chen" userId="5a38ec05a319c0ab" providerId="LiveId" clId="{3F7DD01C-88FE-4CC1-AEF9-0B162349B52E}" dt="2018-02-23T05:25:35.786" v="1311" actId="20577"/>
          <ac:spMkLst>
            <pc:docMk/>
            <pc:sldMk cId="1305735078" sldId="407"/>
            <ac:spMk id="13" creationId="{618B2361-7172-455D-84E3-327D4B9B8C6C}"/>
          </ac:spMkLst>
        </pc:spChg>
        <pc:spChg chg="mod">
          <ac:chgData name="Yong Chen" userId="5a38ec05a319c0ab" providerId="LiveId" clId="{3F7DD01C-88FE-4CC1-AEF9-0B162349B52E}" dt="2018-02-23T05:26:53.601" v="1342" actId="20577"/>
          <ac:spMkLst>
            <pc:docMk/>
            <pc:sldMk cId="1305735078" sldId="407"/>
            <ac:spMk id="17" creationId="{8F2DC5C0-F508-4F73-B892-BD1B203C6FC6}"/>
          </ac:spMkLst>
        </pc:spChg>
        <pc:picChg chg="mod">
          <ac:chgData name="Yong Chen" userId="5a38ec05a319c0ab" providerId="LiveId" clId="{3F7DD01C-88FE-4CC1-AEF9-0B162349B52E}" dt="2018-02-23T05:26:21.091" v="1323" actId="1076"/>
          <ac:picMkLst>
            <pc:docMk/>
            <pc:sldMk cId="1305735078" sldId="407"/>
            <ac:picMk id="21" creationId="{7796BDC2-3382-41F0-8A51-387A84066014}"/>
          </ac:picMkLst>
        </pc:picChg>
        <pc:picChg chg="del">
          <ac:chgData name="Yong Chen" userId="5a38ec05a319c0ab" providerId="LiveId" clId="{3F7DD01C-88FE-4CC1-AEF9-0B162349B52E}" dt="2018-02-23T05:25:56.730" v="1321" actId="478"/>
          <ac:picMkLst>
            <pc:docMk/>
            <pc:sldMk cId="1305735078" sldId="407"/>
            <ac:picMk id="22" creationId="{1183BB7C-8CEA-4470-9F36-FA9A4740DB9B}"/>
          </ac:picMkLst>
        </pc:picChg>
      </pc:sldChg>
      <pc:sldChg chg="addSp delSp modSp del ord">
        <pc:chgData name="Yong Chen" userId="5a38ec05a319c0ab" providerId="LiveId" clId="{3F7DD01C-88FE-4CC1-AEF9-0B162349B52E}" dt="2018-02-23T05:55:39.327" v="1860" actId="2696"/>
        <pc:sldMkLst>
          <pc:docMk/>
          <pc:sldMk cId="1472929371" sldId="408"/>
        </pc:sldMkLst>
        <pc:spChg chg="mod">
          <ac:chgData name="Yong Chen" userId="5a38ec05a319c0ab" providerId="LiveId" clId="{3F7DD01C-88FE-4CC1-AEF9-0B162349B52E}" dt="2018-02-23T05:27:33.633" v="1359" actId="1076"/>
          <ac:spMkLst>
            <pc:docMk/>
            <pc:sldMk cId="1472929371" sldId="408"/>
            <ac:spMk id="23" creationId="{85F0BA17-2C3D-4674-9EE3-9B56C757AB59}"/>
          </ac:spMkLst>
        </pc:spChg>
        <pc:spChg chg="add">
          <ac:chgData name="Yong Chen" userId="5a38ec05a319c0ab" providerId="LiveId" clId="{3F7DD01C-88FE-4CC1-AEF9-0B162349B52E}" dt="2018-02-23T05:27:24.992" v="1357" actId="2696"/>
          <ac:spMkLst>
            <pc:docMk/>
            <pc:sldMk cId="1472929371" sldId="408"/>
            <ac:spMk id="34" creationId="{71063AF2-92A4-41CF-9F57-C5D72E9487EB}"/>
          </ac:spMkLst>
        </pc:spChg>
        <pc:grpChg chg="del">
          <ac:chgData name="Yong Chen" userId="5a38ec05a319c0ab" providerId="LiveId" clId="{3F7DD01C-88FE-4CC1-AEF9-0B162349B52E}" dt="2018-02-23T05:27:21.836" v="1356" actId="478"/>
          <ac:grpSpMkLst>
            <pc:docMk/>
            <pc:sldMk cId="1472929371" sldId="408"/>
            <ac:grpSpMk id="20" creationId="{8AE856C2-B416-4320-801E-6E30B89A61E0}"/>
          </ac:grpSpMkLst>
        </pc:grpChg>
      </pc:sldChg>
      <pc:sldChg chg="del">
        <pc:chgData name="Yong Chen" userId="5a38ec05a319c0ab" providerId="LiveId" clId="{3F7DD01C-88FE-4CC1-AEF9-0B162349B52E}" dt="2018-02-23T05:33:28.054" v="1455" actId="2696"/>
        <pc:sldMkLst>
          <pc:docMk/>
          <pc:sldMk cId="926651355" sldId="423"/>
        </pc:sldMkLst>
      </pc:sldChg>
      <pc:sldChg chg="addSp delSp modSp ord">
        <pc:chgData name="Yong Chen" userId="5a38ec05a319c0ab" providerId="LiveId" clId="{3F7DD01C-88FE-4CC1-AEF9-0B162349B52E}" dt="2018-02-23T05:35:56.095" v="1507" actId="1076"/>
        <pc:sldMkLst>
          <pc:docMk/>
          <pc:sldMk cId="1752415043" sldId="424"/>
        </pc:sldMkLst>
        <pc:spChg chg="del mod">
          <ac:chgData name="Yong Chen" userId="5a38ec05a319c0ab" providerId="LiveId" clId="{3F7DD01C-88FE-4CC1-AEF9-0B162349B52E}" dt="2018-02-23T05:34:00.127" v="1465" actId="478"/>
          <ac:spMkLst>
            <pc:docMk/>
            <pc:sldMk cId="1752415043" sldId="424"/>
            <ac:spMk id="14" creationId="{85D2C5E4-24AE-4A6F-82FB-B6943025B14F}"/>
          </ac:spMkLst>
        </pc:spChg>
        <pc:spChg chg="add">
          <ac:chgData name="Yong Chen" userId="5a38ec05a319c0ab" providerId="LiveId" clId="{3F7DD01C-88FE-4CC1-AEF9-0B162349B52E}" dt="2018-02-23T05:33:45.518" v="1459" actId="1076"/>
          <ac:spMkLst>
            <pc:docMk/>
            <pc:sldMk cId="1752415043" sldId="424"/>
            <ac:spMk id="21" creationId="{8B085CEF-24A4-485A-928A-10FDCC3D3706}"/>
          </ac:spMkLst>
        </pc:spChg>
        <pc:spChg chg="add mod">
          <ac:chgData name="Yong Chen" userId="5a38ec05a319c0ab" providerId="LiveId" clId="{3F7DD01C-88FE-4CC1-AEF9-0B162349B52E}" dt="2018-02-23T05:34:24.544" v="1483" actId="14100"/>
          <ac:spMkLst>
            <pc:docMk/>
            <pc:sldMk cId="1752415043" sldId="424"/>
            <ac:spMk id="22" creationId="{679B209E-EEFE-4831-B585-EB0B480E24C3}"/>
          </ac:spMkLst>
        </pc:spChg>
        <pc:spChg chg="mod">
          <ac:chgData name="Yong Chen" userId="5a38ec05a319c0ab" providerId="LiveId" clId="{3F7DD01C-88FE-4CC1-AEF9-0B162349B52E}" dt="2018-02-23T05:35:51.641" v="1506" actId="164"/>
          <ac:spMkLst>
            <pc:docMk/>
            <pc:sldMk cId="1752415043" sldId="424"/>
            <ac:spMk id="35" creationId="{14DE5F0D-0DA7-49A0-BCAD-A8016A6EBD3B}"/>
          </ac:spMkLst>
        </pc:spChg>
        <pc:spChg chg="mod">
          <ac:chgData name="Yong Chen" userId="5a38ec05a319c0ab" providerId="LiveId" clId="{3F7DD01C-88FE-4CC1-AEF9-0B162349B52E}" dt="2018-02-23T05:35:51.641" v="1506" actId="164"/>
          <ac:spMkLst>
            <pc:docMk/>
            <pc:sldMk cId="1752415043" sldId="424"/>
            <ac:spMk id="36" creationId="{22983D30-3BFA-41AC-92E2-1A5656C557D2}"/>
          </ac:spMkLst>
        </pc:spChg>
        <pc:spChg chg="mod">
          <ac:chgData name="Yong Chen" userId="5a38ec05a319c0ab" providerId="LiveId" clId="{3F7DD01C-88FE-4CC1-AEF9-0B162349B52E}" dt="2018-02-23T05:34:49.045" v="1487" actId="14100"/>
          <ac:spMkLst>
            <pc:docMk/>
            <pc:sldMk cId="1752415043" sldId="424"/>
            <ac:spMk id="37" creationId="{9727F0C0-07B1-492F-8FEC-81895B9BDEFE}"/>
          </ac:spMkLst>
        </pc:spChg>
        <pc:spChg chg="mod">
          <ac:chgData name="Yong Chen" userId="5a38ec05a319c0ab" providerId="LiveId" clId="{3F7DD01C-88FE-4CC1-AEF9-0B162349B52E}" dt="2018-02-23T05:35:09.607" v="1491" actId="1076"/>
          <ac:spMkLst>
            <pc:docMk/>
            <pc:sldMk cId="1752415043" sldId="424"/>
            <ac:spMk id="39" creationId="{6B5C2AC1-9838-42B4-A705-9AD557E8FEA8}"/>
          </ac:spMkLst>
        </pc:spChg>
        <pc:spChg chg="mod">
          <ac:chgData name="Yong Chen" userId="5a38ec05a319c0ab" providerId="LiveId" clId="{3F7DD01C-88FE-4CC1-AEF9-0B162349B52E}" dt="2018-02-23T05:35:04.764" v="1490" actId="108"/>
          <ac:spMkLst>
            <pc:docMk/>
            <pc:sldMk cId="1752415043" sldId="424"/>
            <ac:spMk id="40" creationId="{493B178B-54E6-4F8A-B1ED-5DDAD13B152F}"/>
          </ac:spMkLst>
        </pc:spChg>
        <pc:spChg chg="mod">
          <ac:chgData name="Yong Chen" userId="5a38ec05a319c0ab" providerId="LiveId" clId="{3F7DD01C-88FE-4CC1-AEF9-0B162349B52E}" dt="2018-02-23T05:35:16.476" v="1495" actId="1076"/>
          <ac:spMkLst>
            <pc:docMk/>
            <pc:sldMk cId="1752415043" sldId="424"/>
            <ac:spMk id="41" creationId="{B8AA28E7-6B79-4DCF-B3F3-0176DC1E691E}"/>
          </ac:spMkLst>
        </pc:spChg>
        <pc:spChg chg="mod">
          <ac:chgData name="Yong Chen" userId="5a38ec05a319c0ab" providerId="LiveId" clId="{3F7DD01C-88FE-4CC1-AEF9-0B162349B52E}" dt="2018-02-23T05:35:43.923" v="1504" actId="1076"/>
          <ac:spMkLst>
            <pc:docMk/>
            <pc:sldMk cId="1752415043" sldId="424"/>
            <ac:spMk id="42" creationId="{DC8976AE-005E-4684-A5EE-3ED8EFA94AF9}"/>
          </ac:spMkLst>
        </pc:spChg>
        <pc:spChg chg="mod">
          <ac:chgData name="Yong Chen" userId="5a38ec05a319c0ab" providerId="LiveId" clId="{3F7DD01C-88FE-4CC1-AEF9-0B162349B52E}" dt="2018-02-23T05:35:40.829" v="1503" actId="164"/>
          <ac:spMkLst>
            <pc:docMk/>
            <pc:sldMk cId="1752415043" sldId="424"/>
            <ac:spMk id="44" creationId="{B7F9631B-B85E-40D7-82C4-52D74F9255C5}"/>
          </ac:spMkLst>
        </pc:spChg>
        <pc:spChg chg="mod">
          <ac:chgData name="Yong Chen" userId="5a38ec05a319c0ab" providerId="LiveId" clId="{3F7DD01C-88FE-4CC1-AEF9-0B162349B52E}" dt="2018-02-23T05:35:40.829" v="1503" actId="164"/>
          <ac:spMkLst>
            <pc:docMk/>
            <pc:sldMk cId="1752415043" sldId="424"/>
            <ac:spMk id="45" creationId="{5CEC0BF4-C02A-4197-9D19-D93999DBA0D0}"/>
          </ac:spMkLst>
        </pc:spChg>
        <pc:spChg chg="mod">
          <ac:chgData name="Yong Chen" userId="5a38ec05a319c0ab" providerId="LiveId" clId="{3F7DD01C-88FE-4CC1-AEF9-0B162349B52E}" dt="2018-02-23T05:35:40.829" v="1503" actId="164"/>
          <ac:spMkLst>
            <pc:docMk/>
            <pc:sldMk cId="1752415043" sldId="424"/>
            <ac:spMk id="46" creationId="{F3196DA0-D000-44B4-8A09-066746AD205E}"/>
          </ac:spMkLst>
        </pc:spChg>
        <pc:spChg chg="mod">
          <ac:chgData name="Yong Chen" userId="5a38ec05a319c0ab" providerId="LiveId" clId="{3F7DD01C-88FE-4CC1-AEF9-0B162349B52E}" dt="2018-02-23T05:35:40.829" v="1503" actId="164"/>
          <ac:spMkLst>
            <pc:docMk/>
            <pc:sldMk cId="1752415043" sldId="424"/>
            <ac:spMk id="47" creationId="{EA58DC05-2BAA-4985-9073-4AF8BBB53451}"/>
          </ac:spMkLst>
        </pc:spChg>
        <pc:spChg chg="mod">
          <ac:chgData name="Yong Chen" userId="5a38ec05a319c0ab" providerId="LiveId" clId="{3F7DD01C-88FE-4CC1-AEF9-0B162349B52E}" dt="2018-02-23T05:35:40.829" v="1503" actId="164"/>
          <ac:spMkLst>
            <pc:docMk/>
            <pc:sldMk cId="1752415043" sldId="424"/>
            <ac:spMk id="49" creationId="{88EB19E2-6449-4690-A8F3-71DE2DD4916F}"/>
          </ac:spMkLst>
        </pc:spChg>
        <pc:spChg chg="mod">
          <ac:chgData name="Yong Chen" userId="5a38ec05a319c0ab" providerId="LiveId" clId="{3F7DD01C-88FE-4CC1-AEF9-0B162349B52E}" dt="2018-02-23T05:35:40.829" v="1503" actId="164"/>
          <ac:spMkLst>
            <pc:docMk/>
            <pc:sldMk cId="1752415043" sldId="424"/>
            <ac:spMk id="50" creationId="{34A751D4-DC17-4991-9FE9-707CAF672434}"/>
          </ac:spMkLst>
        </pc:spChg>
        <pc:grpChg chg="mod">
          <ac:chgData name="Yong Chen" userId="5a38ec05a319c0ab" providerId="LiveId" clId="{3F7DD01C-88FE-4CC1-AEF9-0B162349B52E}" dt="2018-02-23T05:35:40.829" v="1503" actId="164"/>
          <ac:grpSpMkLst>
            <pc:docMk/>
            <pc:sldMk cId="1752415043" sldId="424"/>
            <ac:grpSpMk id="2" creationId="{AC501C2E-0C94-471A-8AA7-6E8C22C78A10}"/>
          </ac:grpSpMkLst>
        </pc:grpChg>
        <pc:grpChg chg="add mod">
          <ac:chgData name="Yong Chen" userId="5a38ec05a319c0ab" providerId="LiveId" clId="{3F7DD01C-88FE-4CC1-AEF9-0B162349B52E}" dt="2018-02-23T05:35:46.829" v="1505" actId="1076"/>
          <ac:grpSpMkLst>
            <pc:docMk/>
            <pc:sldMk cId="1752415043" sldId="424"/>
            <ac:grpSpMk id="3" creationId="{AE323447-D928-43F3-8243-7C559674A328}"/>
          </ac:grpSpMkLst>
        </pc:grpChg>
        <pc:grpChg chg="add mod">
          <ac:chgData name="Yong Chen" userId="5a38ec05a319c0ab" providerId="LiveId" clId="{3F7DD01C-88FE-4CC1-AEF9-0B162349B52E}" dt="2018-02-23T05:35:56.095" v="1507" actId="1076"/>
          <ac:grpSpMkLst>
            <pc:docMk/>
            <pc:sldMk cId="1752415043" sldId="424"/>
            <ac:grpSpMk id="4" creationId="{095DDBEB-DEE1-47EB-80F3-5748446BAE69}"/>
          </ac:grpSpMkLst>
        </pc:grpChg>
        <pc:grpChg chg="del">
          <ac:chgData name="Yong Chen" userId="5a38ec05a319c0ab" providerId="LiveId" clId="{3F7DD01C-88FE-4CC1-AEF9-0B162349B52E}" dt="2018-02-23T05:33:37.580" v="1457" actId="478"/>
          <ac:grpSpMkLst>
            <pc:docMk/>
            <pc:sldMk cId="1752415043" sldId="424"/>
            <ac:grpSpMk id="11" creationId="{69D1F949-9096-4C64-BFC7-CE5201CF7854}"/>
          </ac:grpSpMkLst>
        </pc:grpChg>
        <pc:picChg chg="mod">
          <ac:chgData name="Yong Chen" userId="5a38ec05a319c0ab" providerId="LiveId" clId="{3F7DD01C-88FE-4CC1-AEF9-0B162349B52E}" dt="2018-02-23T05:35:51.641" v="1506" actId="164"/>
          <ac:picMkLst>
            <pc:docMk/>
            <pc:sldMk cId="1752415043" sldId="424"/>
            <ac:picMk id="34" creationId="{825ED702-47FF-4F95-AD1A-D3F517060EF6}"/>
          </ac:picMkLst>
        </pc:picChg>
      </pc:sldChg>
      <pc:sldChg chg="addSp delSp modSp">
        <pc:chgData name="Yong Chen" userId="5a38ec05a319c0ab" providerId="LiveId" clId="{3F7DD01C-88FE-4CC1-AEF9-0B162349B52E}" dt="2018-02-23T05:39:01.299" v="1564" actId="1076"/>
        <pc:sldMkLst>
          <pc:docMk/>
          <pc:sldMk cId="4110702724" sldId="425"/>
        </pc:sldMkLst>
        <pc:spChg chg="mod">
          <ac:chgData name="Yong Chen" userId="5a38ec05a319c0ab" providerId="LiveId" clId="{3F7DD01C-88FE-4CC1-AEF9-0B162349B52E}" dt="2018-02-23T05:39:01.299" v="1564" actId="1076"/>
          <ac:spMkLst>
            <pc:docMk/>
            <pc:sldMk cId="4110702724" sldId="425"/>
            <ac:spMk id="3" creationId="{0013E61E-9FA6-4D3F-9219-E9FF2CF5505A}"/>
          </ac:spMkLst>
        </pc:spChg>
        <pc:spChg chg="mod">
          <ac:chgData name="Yong Chen" userId="5a38ec05a319c0ab" providerId="LiveId" clId="{3F7DD01C-88FE-4CC1-AEF9-0B162349B52E}" dt="2018-02-23T05:38:18.776" v="1550" actId="1076"/>
          <ac:spMkLst>
            <pc:docMk/>
            <pc:sldMk cId="4110702724" sldId="425"/>
            <ac:spMk id="14" creationId="{85D2C5E4-24AE-4A6F-82FB-B6943025B14F}"/>
          </ac:spMkLst>
        </pc:spChg>
        <pc:spChg chg="add">
          <ac:chgData name="Yong Chen" userId="5a38ec05a319c0ab" providerId="LiveId" clId="{3F7DD01C-88FE-4CC1-AEF9-0B162349B52E}" dt="2018-02-23T05:38:02.171" v="1542" actId="1076"/>
          <ac:spMkLst>
            <pc:docMk/>
            <pc:sldMk cId="4110702724" sldId="425"/>
            <ac:spMk id="15" creationId="{AF39E241-196B-4C95-AD82-50DEAA234FBE}"/>
          </ac:spMkLst>
        </pc:spChg>
        <pc:spChg chg="mod">
          <ac:chgData name="Yong Chen" userId="5a38ec05a319c0ab" providerId="LiveId" clId="{3F7DD01C-88FE-4CC1-AEF9-0B162349B52E}" dt="2018-02-23T05:38:42.564" v="1562" actId="6549"/>
          <ac:spMkLst>
            <pc:docMk/>
            <pc:sldMk cId="4110702724" sldId="425"/>
            <ac:spMk id="21" creationId="{A8926538-33B1-473D-873D-199FBBEDA218}"/>
          </ac:spMkLst>
        </pc:spChg>
        <pc:spChg chg="mod">
          <ac:chgData name="Yong Chen" userId="5a38ec05a319c0ab" providerId="LiveId" clId="{3F7DD01C-88FE-4CC1-AEF9-0B162349B52E}" dt="2018-02-23T05:38:27.604" v="1552" actId="164"/>
          <ac:spMkLst>
            <pc:docMk/>
            <pc:sldMk cId="4110702724" sldId="425"/>
            <ac:spMk id="24" creationId="{273557AF-8E98-4E8C-B870-045272F8030E}"/>
          </ac:spMkLst>
        </pc:spChg>
        <pc:spChg chg="mod">
          <ac:chgData name="Yong Chen" userId="5a38ec05a319c0ab" providerId="LiveId" clId="{3F7DD01C-88FE-4CC1-AEF9-0B162349B52E}" dt="2018-02-23T05:38:27.604" v="1552" actId="164"/>
          <ac:spMkLst>
            <pc:docMk/>
            <pc:sldMk cId="4110702724" sldId="425"/>
            <ac:spMk id="25" creationId="{59B626DE-02F3-458D-907D-CC45AE153BDF}"/>
          </ac:spMkLst>
        </pc:spChg>
        <pc:spChg chg="mod">
          <ac:chgData name="Yong Chen" userId="5a38ec05a319c0ab" providerId="LiveId" clId="{3F7DD01C-88FE-4CC1-AEF9-0B162349B52E}" dt="2018-02-23T05:38:27.604" v="1552" actId="164"/>
          <ac:spMkLst>
            <pc:docMk/>
            <pc:sldMk cId="4110702724" sldId="425"/>
            <ac:spMk id="26" creationId="{050083C7-09BA-48E8-B7F4-BD9DB25B6E28}"/>
          </ac:spMkLst>
        </pc:spChg>
        <pc:spChg chg="mod">
          <ac:chgData name="Yong Chen" userId="5a38ec05a319c0ab" providerId="LiveId" clId="{3F7DD01C-88FE-4CC1-AEF9-0B162349B52E}" dt="2018-02-23T05:38:27.604" v="1552" actId="164"/>
          <ac:spMkLst>
            <pc:docMk/>
            <pc:sldMk cId="4110702724" sldId="425"/>
            <ac:spMk id="27" creationId="{6C1A071F-931A-4416-871B-8D3DB8BFEC9D}"/>
          </ac:spMkLst>
        </pc:spChg>
        <pc:spChg chg="mod">
          <ac:chgData name="Yong Chen" userId="5a38ec05a319c0ab" providerId="LiveId" clId="{3F7DD01C-88FE-4CC1-AEF9-0B162349B52E}" dt="2018-02-23T05:38:27.604" v="1552" actId="164"/>
          <ac:spMkLst>
            <pc:docMk/>
            <pc:sldMk cId="4110702724" sldId="425"/>
            <ac:spMk id="28" creationId="{04ADC7E7-EF09-4F16-9387-1015C1E6A42E}"/>
          </ac:spMkLst>
        </pc:spChg>
        <pc:spChg chg="mod">
          <ac:chgData name="Yong Chen" userId="5a38ec05a319c0ab" providerId="LiveId" clId="{3F7DD01C-88FE-4CC1-AEF9-0B162349B52E}" dt="2018-02-23T05:38:27.604" v="1552" actId="164"/>
          <ac:spMkLst>
            <pc:docMk/>
            <pc:sldMk cId="4110702724" sldId="425"/>
            <ac:spMk id="29" creationId="{4EC09F96-B17D-4F40-A31A-9A3093B90ADB}"/>
          </ac:spMkLst>
        </pc:spChg>
        <pc:grpChg chg="add mod">
          <ac:chgData name="Yong Chen" userId="5a38ec05a319c0ab" providerId="LiveId" clId="{3F7DD01C-88FE-4CC1-AEF9-0B162349B52E}" dt="2018-02-23T05:38:55.612" v="1563" actId="1076"/>
          <ac:grpSpMkLst>
            <pc:docMk/>
            <pc:sldMk cId="4110702724" sldId="425"/>
            <ac:grpSpMk id="2" creationId="{76C0A203-761C-45FA-97DD-413AD51B17FA}"/>
          </ac:grpSpMkLst>
        </pc:grpChg>
        <pc:grpChg chg="del">
          <ac:chgData name="Yong Chen" userId="5a38ec05a319c0ab" providerId="LiveId" clId="{3F7DD01C-88FE-4CC1-AEF9-0B162349B52E}" dt="2018-02-23T05:38:01.687" v="1541" actId="478"/>
          <ac:grpSpMkLst>
            <pc:docMk/>
            <pc:sldMk cId="4110702724" sldId="425"/>
            <ac:grpSpMk id="11" creationId="{69D1F949-9096-4C64-BFC7-CE5201CF7854}"/>
          </ac:grpSpMkLst>
        </pc:grpChg>
      </pc:sldChg>
      <pc:sldChg chg="addSp delSp modSp">
        <pc:chgData name="Yong Chen" userId="5a38ec05a319c0ab" providerId="LiveId" clId="{3F7DD01C-88FE-4CC1-AEF9-0B162349B52E}" dt="2018-02-23T11:32:24.661" v="4059"/>
        <pc:sldMkLst>
          <pc:docMk/>
          <pc:sldMk cId="1485326117" sldId="430"/>
        </pc:sldMkLst>
        <pc:spChg chg="mod">
          <ac:chgData name="Yong Chen" userId="5a38ec05a319c0ab" providerId="LiveId" clId="{3F7DD01C-88FE-4CC1-AEF9-0B162349B52E}" dt="2018-02-23T11:32:24.661" v="4059"/>
          <ac:spMkLst>
            <pc:docMk/>
            <pc:sldMk cId="1485326117" sldId="430"/>
            <ac:spMk id="2" creationId="{04256877-CBF8-479B-8EDA-6CA66B8E3775}"/>
          </ac:spMkLst>
        </pc:spChg>
        <pc:graphicFrameChg chg="add del modGraphic">
          <ac:chgData name="Yong Chen" userId="5a38ec05a319c0ab" providerId="LiveId" clId="{3F7DD01C-88FE-4CC1-AEF9-0B162349B52E}" dt="2018-02-23T09:19:40.070" v="3902" actId="478"/>
          <ac:graphicFrameMkLst>
            <pc:docMk/>
            <pc:sldMk cId="1485326117" sldId="430"/>
            <ac:graphicFrameMk id="3" creationId="{CE9E7D41-4619-41B3-8636-130295900B2B}"/>
          </ac:graphicFrameMkLst>
        </pc:graphicFrameChg>
        <pc:graphicFrameChg chg="add mod modGraphic">
          <ac:chgData name="Yong Chen" userId="5a38ec05a319c0ab" providerId="LiveId" clId="{3F7DD01C-88FE-4CC1-AEF9-0B162349B52E}" dt="2018-02-23T09:21:21.937" v="3932" actId="1076"/>
          <ac:graphicFrameMkLst>
            <pc:docMk/>
            <pc:sldMk cId="1485326117" sldId="430"/>
            <ac:graphicFrameMk id="4" creationId="{B8BAC4B4-250E-4520-AA18-BA4B40E0EDF5}"/>
          </ac:graphicFrameMkLst>
        </pc:graphicFrameChg>
        <pc:graphicFrameChg chg="add">
          <ac:chgData name="Yong Chen" userId="5a38ec05a319c0ab" providerId="LiveId" clId="{3F7DD01C-88FE-4CC1-AEF9-0B162349B52E}" dt="2018-02-23T09:23:43.223" v="3933" actId="14100"/>
          <ac:graphicFrameMkLst>
            <pc:docMk/>
            <pc:sldMk cId="1485326117" sldId="430"/>
            <ac:graphicFrameMk id="6" creationId="{18B6D0DD-F7FE-4588-A096-D65EB98BD354}"/>
          </ac:graphicFrameMkLst>
        </pc:graphicFrameChg>
        <pc:graphicFrameChg chg="add mod">
          <ac:chgData name="Yong Chen" userId="5a38ec05a319c0ab" providerId="LiveId" clId="{3F7DD01C-88FE-4CC1-AEF9-0B162349B52E}" dt="2018-02-23T09:26:05.269" v="3952" actId="14100"/>
          <ac:graphicFrameMkLst>
            <pc:docMk/>
            <pc:sldMk cId="1485326117" sldId="430"/>
            <ac:graphicFrameMk id="7" creationId="{18B6D0DD-F7FE-4588-A096-D65EB98BD354}"/>
          </ac:graphicFrameMkLst>
        </pc:graphicFrameChg>
        <pc:graphicFrameChg chg="add mod">
          <ac:chgData name="Yong Chen" userId="5a38ec05a319c0ab" providerId="LiveId" clId="{3F7DD01C-88FE-4CC1-AEF9-0B162349B52E}" dt="2018-02-23T09:27:20.503" v="3966" actId="1076"/>
          <ac:graphicFrameMkLst>
            <pc:docMk/>
            <pc:sldMk cId="1485326117" sldId="430"/>
            <ac:graphicFrameMk id="8" creationId="{52248188-9FCA-4CE8-9BC0-CCBDE09B4DC4}"/>
          </ac:graphicFrameMkLst>
        </pc:graphicFrameChg>
      </pc:sldChg>
      <pc:sldChg chg="modSp del">
        <pc:chgData name="Yong Chen" userId="5a38ec05a319c0ab" providerId="LiveId" clId="{3F7DD01C-88FE-4CC1-AEF9-0B162349B52E}" dt="2018-02-23T08:06:52.017" v="3719" actId="2696"/>
        <pc:sldMkLst>
          <pc:docMk/>
          <pc:sldMk cId="300092162" sldId="433"/>
        </pc:sldMkLst>
        <pc:spChg chg="mod">
          <ac:chgData name="Yong Chen" userId="5a38ec05a319c0ab" providerId="LiveId" clId="{3F7DD01C-88FE-4CC1-AEF9-0B162349B52E}" dt="2018-02-23T08:02:27.741" v="3543" actId="1076"/>
          <ac:spMkLst>
            <pc:docMk/>
            <pc:sldMk cId="300092162" sldId="433"/>
            <ac:spMk id="3" creationId="{59531ACE-620C-4BD0-8830-1C14B179CF2A}"/>
          </ac:spMkLst>
        </pc:spChg>
      </pc:sldChg>
      <pc:sldChg chg="addSp delSp modSp del">
        <pc:chgData name="Yong Chen" userId="5a38ec05a319c0ab" providerId="LiveId" clId="{3F7DD01C-88FE-4CC1-AEF9-0B162349B52E}" dt="2018-02-23T07:18:38.640" v="2860" actId="2696"/>
        <pc:sldMkLst>
          <pc:docMk/>
          <pc:sldMk cId="2884507064" sldId="435"/>
        </pc:sldMkLst>
        <pc:spChg chg="add mod">
          <ac:chgData name="Yong Chen" userId="5a38ec05a319c0ab" providerId="LiveId" clId="{3F7DD01C-88FE-4CC1-AEF9-0B162349B52E}" dt="2018-02-23T07:03:43.010" v="2636" actId="6549"/>
          <ac:spMkLst>
            <pc:docMk/>
            <pc:sldMk cId="2884507064" sldId="435"/>
            <ac:spMk id="2" creationId="{331AFDF9-A24C-463E-A571-D0453420A8F4}"/>
          </ac:spMkLst>
        </pc:spChg>
        <pc:spChg chg="del mod">
          <ac:chgData name="Yong Chen" userId="5a38ec05a319c0ab" providerId="LiveId" clId="{3F7DD01C-88FE-4CC1-AEF9-0B162349B52E}" dt="2018-02-23T06:12:26.079" v="2106" actId="478"/>
          <ac:spMkLst>
            <pc:docMk/>
            <pc:sldMk cId="2884507064" sldId="435"/>
            <ac:spMk id="10" creationId="{00000000-0000-0000-0000-000000000000}"/>
          </ac:spMkLst>
        </pc:spChg>
        <pc:spChg chg="del">
          <ac:chgData name="Yong Chen" userId="5a38ec05a319c0ab" providerId="LiveId" clId="{3F7DD01C-88FE-4CC1-AEF9-0B162349B52E}" dt="2018-02-23T06:05:47.226" v="1984" actId="478"/>
          <ac:spMkLst>
            <pc:docMk/>
            <pc:sldMk cId="2884507064" sldId="435"/>
            <ac:spMk id="15" creationId="{0843A28B-45B9-48D3-8259-ED3019FDCED4}"/>
          </ac:spMkLst>
        </pc:spChg>
      </pc:sldChg>
      <pc:sldChg chg="modSp del">
        <pc:chgData name="Yong Chen" userId="5a38ec05a319c0ab" providerId="LiveId" clId="{3F7DD01C-88FE-4CC1-AEF9-0B162349B52E}" dt="2018-02-23T07:22:36.224" v="2905" actId="2696"/>
        <pc:sldMkLst>
          <pc:docMk/>
          <pc:sldMk cId="3417020713" sldId="436"/>
        </pc:sldMkLst>
        <pc:spChg chg="mod">
          <ac:chgData name="Yong Chen" userId="5a38ec05a319c0ab" providerId="LiveId" clId="{3F7DD01C-88FE-4CC1-AEF9-0B162349B52E}" dt="2018-02-23T07:20:25.369" v="2881" actId="20577"/>
          <ac:spMkLst>
            <pc:docMk/>
            <pc:sldMk cId="3417020713" sldId="436"/>
            <ac:spMk id="7" creationId="{00000000-0000-0000-0000-000000000000}"/>
          </ac:spMkLst>
        </pc:spChg>
      </pc:sldChg>
      <pc:sldChg chg="delSp modSp del">
        <pc:chgData name="Yong Chen" userId="5a38ec05a319c0ab" providerId="LiveId" clId="{3F7DD01C-88FE-4CC1-AEF9-0B162349B52E}" dt="2018-02-23T06:04:05.239" v="1972" actId="2696"/>
        <pc:sldMkLst>
          <pc:docMk/>
          <pc:sldMk cId="908165927" sldId="438"/>
        </pc:sldMkLst>
        <pc:spChg chg="mod">
          <ac:chgData name="Yong Chen" userId="5a38ec05a319c0ab" providerId="LiveId" clId="{3F7DD01C-88FE-4CC1-AEF9-0B162349B52E}" dt="2018-02-23T06:03:23.618" v="1969" actId="2696"/>
          <ac:spMkLst>
            <pc:docMk/>
            <pc:sldMk cId="908165927" sldId="438"/>
            <ac:spMk id="4" creationId="{1B1F55CD-AF99-4BD5-A03D-6491AB657B49}"/>
          </ac:spMkLst>
        </pc:spChg>
        <pc:spChg chg="del">
          <ac:chgData name="Yong Chen" userId="5a38ec05a319c0ab" providerId="LiveId" clId="{3F7DD01C-88FE-4CC1-AEF9-0B162349B52E}" dt="2018-02-23T06:03:21.290" v="1968" actId="478"/>
          <ac:spMkLst>
            <pc:docMk/>
            <pc:sldMk cId="908165927" sldId="438"/>
            <ac:spMk id="6" creationId="{8BE39991-CD35-4E0F-977A-078A72559E2A}"/>
          </ac:spMkLst>
        </pc:spChg>
        <pc:spChg chg="del">
          <ac:chgData name="Yong Chen" userId="5a38ec05a319c0ab" providerId="LiveId" clId="{3F7DD01C-88FE-4CC1-AEF9-0B162349B52E}" dt="2018-02-23T06:03:19.586" v="1967" actId="478"/>
          <ac:spMkLst>
            <pc:docMk/>
            <pc:sldMk cId="908165927" sldId="438"/>
            <ac:spMk id="8" creationId="{34C28731-4B09-47D8-981B-F724429BBA2F}"/>
          </ac:spMkLst>
        </pc:spChg>
      </pc:sldChg>
      <pc:sldChg chg="del">
        <pc:chgData name="Yong Chen" userId="5a38ec05a319c0ab" providerId="LiveId" clId="{3F7DD01C-88FE-4CC1-AEF9-0B162349B52E}" dt="2018-02-23T06:16:35.737" v="2188" actId="2696"/>
        <pc:sldMkLst>
          <pc:docMk/>
          <pc:sldMk cId="2241742553" sldId="439"/>
        </pc:sldMkLst>
      </pc:sldChg>
      <pc:sldChg chg="addSp delSp modSp">
        <pc:chgData name="Yong Chen" userId="5a38ec05a319c0ab" providerId="LiveId" clId="{3F7DD01C-88FE-4CC1-AEF9-0B162349B52E}" dt="2018-02-23T05:59:47.886" v="1959" actId="1076"/>
        <pc:sldMkLst>
          <pc:docMk/>
          <pc:sldMk cId="826744926" sldId="440"/>
        </pc:sldMkLst>
        <pc:spChg chg="add mod">
          <ac:chgData name="Yong Chen" userId="5a38ec05a319c0ab" providerId="LiveId" clId="{3F7DD01C-88FE-4CC1-AEF9-0B162349B52E}" dt="2018-02-23T05:59:47.886" v="1959" actId="1076"/>
          <ac:spMkLst>
            <pc:docMk/>
            <pc:sldMk cId="826744926" sldId="440"/>
            <ac:spMk id="4" creationId="{7088D0C5-6EC2-4B63-805A-CBA7E6D939EE}"/>
          </ac:spMkLst>
        </pc:spChg>
        <pc:spChg chg="add mod">
          <ac:chgData name="Yong Chen" userId="5a38ec05a319c0ab" providerId="LiveId" clId="{3F7DD01C-88FE-4CC1-AEF9-0B162349B52E}" dt="2018-02-23T05:59:47.886" v="1959" actId="1076"/>
          <ac:spMkLst>
            <pc:docMk/>
            <pc:sldMk cId="826744926" sldId="440"/>
            <ac:spMk id="5" creationId="{CC99BA11-5D9D-4DBC-A768-C1EDC187E6EC}"/>
          </ac:spMkLst>
        </pc:spChg>
        <pc:spChg chg="del mod">
          <ac:chgData name="Yong Chen" userId="5a38ec05a319c0ab" providerId="LiveId" clId="{3F7DD01C-88FE-4CC1-AEF9-0B162349B52E}" dt="2018-02-23T05:59:36.307" v="1954" actId="478"/>
          <ac:spMkLst>
            <pc:docMk/>
            <pc:sldMk cId="826744926" sldId="440"/>
            <ac:spMk id="6" creationId="{05990C44-9F1C-4EB3-8799-4F16713D218B}"/>
          </ac:spMkLst>
        </pc:spChg>
      </pc:sldChg>
      <pc:sldChg chg="addSp delSp modSp">
        <pc:chgData name="Yong Chen" userId="5a38ec05a319c0ab" providerId="LiveId" clId="{3F7DD01C-88FE-4CC1-AEF9-0B162349B52E}" dt="2018-02-23T05:28:52.587" v="1370" actId="403"/>
        <pc:sldMkLst>
          <pc:docMk/>
          <pc:sldMk cId="1330292424" sldId="441"/>
        </pc:sldMkLst>
        <pc:spChg chg="del mod">
          <ac:chgData name="Yong Chen" userId="5a38ec05a319c0ab" providerId="LiveId" clId="{3F7DD01C-88FE-4CC1-AEF9-0B162349B52E}" dt="2018-02-23T05:04:08.697" v="899" actId="403"/>
          <ac:spMkLst>
            <pc:docMk/>
            <pc:sldMk cId="1330292424" sldId="441"/>
            <ac:spMk id="2" creationId="{C30C7C5A-9B83-4EA7-B0BE-A24453CDEC9B}"/>
          </ac:spMkLst>
        </pc:spChg>
        <pc:spChg chg="del mod">
          <ac:chgData name="Yong Chen" userId="5a38ec05a319c0ab" providerId="LiveId" clId="{3F7DD01C-88FE-4CC1-AEF9-0B162349B52E}" dt="2018-02-23T05:04:08.697" v="899" actId="403"/>
          <ac:spMkLst>
            <pc:docMk/>
            <pc:sldMk cId="1330292424" sldId="441"/>
            <ac:spMk id="3" creationId="{20868731-53F1-4235-A695-49A0AA94AB1F}"/>
          </ac:spMkLst>
        </pc:spChg>
        <pc:spChg chg="del mod">
          <ac:chgData name="Yong Chen" userId="5a38ec05a319c0ab" providerId="LiveId" clId="{3F7DD01C-88FE-4CC1-AEF9-0B162349B52E}" dt="2018-02-23T05:16:39.935" v="1077" actId="478"/>
          <ac:spMkLst>
            <pc:docMk/>
            <pc:sldMk cId="1330292424" sldId="441"/>
            <ac:spMk id="4" creationId="{CDA3C5BD-8B00-4FE4-90AD-5698C1BF695C}"/>
          </ac:spMkLst>
        </pc:spChg>
        <pc:spChg chg="del">
          <ac:chgData name="Yong Chen" userId="5a38ec05a319c0ab" providerId="LiveId" clId="{3F7DD01C-88FE-4CC1-AEF9-0B162349B52E}" dt="2018-02-23T05:04:54.948" v="913" actId="478"/>
          <ac:spMkLst>
            <pc:docMk/>
            <pc:sldMk cId="1330292424" sldId="441"/>
            <ac:spMk id="5" creationId="{DDB07256-5311-48DA-AA92-A2D6641C95DD}"/>
          </ac:spMkLst>
        </pc:spChg>
        <pc:spChg chg="del mod">
          <ac:chgData name="Yong Chen" userId="5a38ec05a319c0ab" providerId="LiveId" clId="{3F7DD01C-88FE-4CC1-AEF9-0B162349B52E}" dt="2018-02-23T05:24:29.631" v="1295" actId="478"/>
          <ac:spMkLst>
            <pc:docMk/>
            <pc:sldMk cId="1330292424" sldId="441"/>
            <ac:spMk id="6" creationId="{FA45CC9C-CEBC-4AB3-882D-6003BBB657FF}"/>
          </ac:spMkLst>
        </pc:spChg>
        <pc:spChg chg="add del">
          <ac:chgData name="Yong Chen" userId="5a38ec05a319c0ab" providerId="LiveId" clId="{3F7DD01C-88FE-4CC1-AEF9-0B162349B52E}" dt="2018-02-23T05:03:58.931" v="897" actId="403"/>
          <ac:spMkLst>
            <pc:docMk/>
            <pc:sldMk cId="1330292424" sldId="441"/>
            <ac:spMk id="7" creationId="{8A3CE4E1-4B59-4896-A7F3-E0C3ACC1D6A3}"/>
          </ac:spMkLst>
        </pc:spChg>
        <pc:spChg chg="add">
          <ac:chgData name="Yong Chen" userId="5a38ec05a319c0ab" providerId="LiveId" clId="{3F7DD01C-88FE-4CC1-AEF9-0B162349B52E}" dt="2018-02-23T05:04:00.275" v="898" actId="403"/>
          <ac:spMkLst>
            <pc:docMk/>
            <pc:sldMk cId="1330292424" sldId="441"/>
            <ac:spMk id="8" creationId="{FB1414B3-9AE7-47DF-B2AD-CEA9A5B8FC03}"/>
          </ac:spMkLst>
        </pc:spChg>
        <pc:spChg chg="add mod">
          <ac:chgData name="Yong Chen" userId="5a38ec05a319c0ab" providerId="LiveId" clId="{3F7DD01C-88FE-4CC1-AEF9-0B162349B52E}" dt="2018-02-23T05:17:36.904" v="1094" actId="948"/>
          <ac:spMkLst>
            <pc:docMk/>
            <pc:sldMk cId="1330292424" sldId="441"/>
            <ac:spMk id="9" creationId="{B9EEE0C7-F0F9-4B27-9D01-F6AEE330AC80}"/>
          </ac:spMkLst>
        </pc:spChg>
        <pc:spChg chg="add del">
          <ac:chgData name="Yong Chen" userId="5a38ec05a319c0ab" providerId="LiveId" clId="{3F7DD01C-88FE-4CC1-AEF9-0B162349B52E}" dt="2018-02-23T05:17:54.652" v="1097" actId="403"/>
          <ac:spMkLst>
            <pc:docMk/>
            <pc:sldMk cId="1330292424" sldId="441"/>
            <ac:spMk id="10" creationId="{4967F3AE-1003-45C1-9886-07C5F3186AB8}"/>
          </ac:spMkLst>
        </pc:spChg>
        <pc:spChg chg="add mod">
          <ac:chgData name="Yong Chen" userId="5a38ec05a319c0ab" providerId="LiveId" clId="{3F7DD01C-88FE-4CC1-AEF9-0B162349B52E}" dt="2018-02-23T05:28:49.868" v="1369" actId="403"/>
          <ac:spMkLst>
            <pc:docMk/>
            <pc:sldMk cId="1330292424" sldId="441"/>
            <ac:spMk id="11" creationId="{BC95C50C-7084-44DD-9944-13F0936993CA}"/>
          </ac:spMkLst>
        </pc:spChg>
        <pc:spChg chg="add del mod">
          <ac:chgData name="Yong Chen" userId="5a38ec05a319c0ab" providerId="LiveId" clId="{3F7DD01C-88FE-4CC1-AEF9-0B162349B52E}" dt="2018-02-23T05:19:28.644" v="1142" actId="478"/>
          <ac:spMkLst>
            <pc:docMk/>
            <pc:sldMk cId="1330292424" sldId="441"/>
            <ac:spMk id="12" creationId="{55388346-EA58-4B25-9FF4-A23E5A8DBDE4}"/>
          </ac:spMkLst>
        </pc:spChg>
        <pc:spChg chg="add mod">
          <ac:chgData name="Yong Chen" userId="5a38ec05a319c0ab" providerId="LiveId" clId="{3F7DD01C-88FE-4CC1-AEF9-0B162349B52E}" dt="2018-02-23T05:25:03.366" v="1299" actId="1076"/>
          <ac:spMkLst>
            <pc:docMk/>
            <pc:sldMk cId="1330292424" sldId="441"/>
            <ac:spMk id="13" creationId="{B26C6F0A-DC15-43D6-A93E-44C465ECD3EB}"/>
          </ac:spMkLst>
        </pc:spChg>
        <pc:spChg chg="add mod">
          <ac:chgData name="Yong Chen" userId="5a38ec05a319c0ab" providerId="LiveId" clId="{3F7DD01C-88FE-4CC1-AEF9-0B162349B52E}" dt="2018-02-23T05:28:52.587" v="1370" actId="403"/>
          <ac:spMkLst>
            <pc:docMk/>
            <pc:sldMk cId="1330292424" sldId="441"/>
            <ac:spMk id="14" creationId="{3814CC60-9CAA-4509-BB94-77644E49CBDE}"/>
          </ac:spMkLst>
        </pc:spChg>
        <pc:spChg chg="add mod">
          <ac:chgData name="Yong Chen" userId="5a38ec05a319c0ab" providerId="LiveId" clId="{3F7DD01C-88FE-4CC1-AEF9-0B162349B52E}" dt="2018-02-23T05:25:03.366" v="1299" actId="1076"/>
          <ac:spMkLst>
            <pc:docMk/>
            <pc:sldMk cId="1330292424" sldId="441"/>
            <ac:spMk id="15" creationId="{126C2858-4A23-4EB0-9BED-AC1459A5BD57}"/>
          </ac:spMkLst>
        </pc:spChg>
        <pc:spChg chg="add mod">
          <ac:chgData name="Yong Chen" userId="5a38ec05a319c0ab" providerId="LiveId" clId="{3F7DD01C-88FE-4CC1-AEF9-0B162349B52E}" dt="2018-02-23T05:25:03.366" v="1299" actId="1076"/>
          <ac:spMkLst>
            <pc:docMk/>
            <pc:sldMk cId="1330292424" sldId="441"/>
            <ac:spMk id="16" creationId="{FF0B3CE5-6F41-401D-8A4F-1827F0F1ECBA}"/>
          </ac:spMkLst>
        </pc:spChg>
        <pc:spChg chg="add mod">
          <ac:chgData name="Yong Chen" userId="5a38ec05a319c0ab" providerId="LiveId" clId="{3F7DD01C-88FE-4CC1-AEF9-0B162349B52E}" dt="2018-02-23T05:25:03.366" v="1299" actId="1076"/>
          <ac:spMkLst>
            <pc:docMk/>
            <pc:sldMk cId="1330292424" sldId="441"/>
            <ac:spMk id="17" creationId="{4B4E0E70-B3A5-4DAB-B5CE-AE947C512CFD}"/>
          </ac:spMkLst>
        </pc:spChg>
        <pc:spChg chg="add del mod">
          <ac:chgData name="Yong Chen" userId="5a38ec05a319c0ab" providerId="LiveId" clId="{3F7DD01C-88FE-4CC1-AEF9-0B162349B52E}" dt="2018-02-23T05:22:59.349" v="1251" actId="478"/>
          <ac:spMkLst>
            <pc:docMk/>
            <pc:sldMk cId="1330292424" sldId="441"/>
            <ac:spMk id="18" creationId="{DF2A3C3B-5B00-4445-8466-C43380C39CCE}"/>
          </ac:spMkLst>
        </pc:spChg>
        <pc:spChg chg="add mod">
          <ac:chgData name="Yong Chen" userId="5a38ec05a319c0ab" providerId="LiveId" clId="{3F7DD01C-88FE-4CC1-AEF9-0B162349B52E}" dt="2018-02-23T05:25:03.366" v="1299" actId="1076"/>
          <ac:spMkLst>
            <pc:docMk/>
            <pc:sldMk cId="1330292424" sldId="441"/>
            <ac:spMk id="19" creationId="{95E041CF-B2F7-49D6-84C9-E3FF27E1ED29}"/>
          </ac:spMkLst>
        </pc:spChg>
        <pc:spChg chg="add mod">
          <ac:chgData name="Yong Chen" userId="5a38ec05a319c0ab" providerId="LiveId" clId="{3F7DD01C-88FE-4CC1-AEF9-0B162349B52E}" dt="2018-02-23T05:25:03.366" v="1299" actId="1076"/>
          <ac:spMkLst>
            <pc:docMk/>
            <pc:sldMk cId="1330292424" sldId="441"/>
            <ac:spMk id="20" creationId="{20CF555F-D4C1-446F-BCAA-2F4C17B07AE8}"/>
          </ac:spMkLst>
        </pc:spChg>
        <pc:spChg chg="add mod">
          <ac:chgData name="Yong Chen" userId="5a38ec05a319c0ab" providerId="LiveId" clId="{3F7DD01C-88FE-4CC1-AEF9-0B162349B52E}" dt="2018-02-23T05:25:03.366" v="1299" actId="1076"/>
          <ac:spMkLst>
            <pc:docMk/>
            <pc:sldMk cId="1330292424" sldId="441"/>
            <ac:spMk id="21" creationId="{4A3CCEDF-7088-4924-B088-E65F42546DDA}"/>
          </ac:spMkLst>
        </pc:spChg>
        <pc:spChg chg="add mod">
          <ac:chgData name="Yong Chen" userId="5a38ec05a319c0ab" providerId="LiveId" clId="{3F7DD01C-88FE-4CC1-AEF9-0B162349B52E}" dt="2018-02-23T05:25:03.366" v="1299" actId="1076"/>
          <ac:spMkLst>
            <pc:docMk/>
            <pc:sldMk cId="1330292424" sldId="441"/>
            <ac:spMk id="22" creationId="{5EEBDCC2-433F-4105-B08F-A0F691F8B0DB}"/>
          </ac:spMkLst>
        </pc:spChg>
      </pc:sldChg>
      <pc:sldChg chg="del">
        <pc:chgData name="Yong Chen" userId="5a38ec05a319c0ab" providerId="LiveId" clId="{3F7DD01C-88FE-4CC1-AEF9-0B162349B52E}" dt="2018-02-23T04:33:15.690" v="0" actId="2696"/>
        <pc:sldMkLst>
          <pc:docMk/>
          <pc:sldMk cId="2375688514" sldId="443"/>
        </pc:sldMkLst>
      </pc:sldChg>
      <pc:sldChg chg="delSp del">
        <pc:chgData name="Yong Chen" userId="5a38ec05a319c0ab" providerId="LiveId" clId="{3F7DD01C-88FE-4CC1-AEF9-0B162349B52E}" dt="2018-02-23T04:46:56.513" v="393" actId="2696"/>
        <pc:sldMkLst>
          <pc:docMk/>
          <pc:sldMk cId="1993444729" sldId="444"/>
        </pc:sldMkLst>
        <pc:spChg chg="del">
          <ac:chgData name="Yong Chen" userId="5a38ec05a319c0ab" providerId="LiveId" clId="{3F7DD01C-88FE-4CC1-AEF9-0B162349B52E}" dt="2018-02-23T04:40:10.372" v="210" actId="478"/>
          <ac:spMkLst>
            <pc:docMk/>
            <pc:sldMk cId="1993444729" sldId="444"/>
            <ac:spMk id="14" creationId="{00000000-0000-0000-0000-000000000000}"/>
          </ac:spMkLst>
        </pc:spChg>
        <pc:spChg chg="del">
          <ac:chgData name="Yong Chen" userId="5a38ec05a319c0ab" providerId="LiveId" clId="{3F7DD01C-88FE-4CC1-AEF9-0B162349B52E}" dt="2018-02-23T04:40:10.372" v="210" actId="478"/>
          <ac:spMkLst>
            <pc:docMk/>
            <pc:sldMk cId="1993444729" sldId="444"/>
            <ac:spMk id="15" creationId="{00000000-0000-0000-0000-000000000000}"/>
          </ac:spMkLst>
        </pc:spChg>
      </pc:sldChg>
      <pc:sldChg chg="addSp delSp modSp">
        <pc:chgData name="Yong Chen" userId="5a38ec05a319c0ab" providerId="LiveId" clId="{3F7DD01C-88FE-4CC1-AEF9-0B162349B52E}" dt="2018-02-23T05:15:05.452" v="1053" actId="1036"/>
        <pc:sldMkLst>
          <pc:docMk/>
          <pc:sldMk cId="3346482488" sldId="445"/>
        </pc:sldMkLst>
        <pc:spChg chg="mod">
          <ac:chgData name="Yong Chen" userId="5a38ec05a319c0ab" providerId="LiveId" clId="{3F7DD01C-88FE-4CC1-AEF9-0B162349B52E}" dt="2018-02-23T04:55:07.361" v="665" actId="12789"/>
          <ac:spMkLst>
            <pc:docMk/>
            <pc:sldMk cId="3346482488" sldId="445"/>
            <ac:spMk id="11" creationId="{BD8E79F9-A5B7-4A90-954C-CA2C1BBC9BCC}"/>
          </ac:spMkLst>
        </pc:spChg>
        <pc:spChg chg="mod">
          <ac:chgData name="Yong Chen" userId="5a38ec05a319c0ab" providerId="LiveId" clId="{3F7DD01C-88FE-4CC1-AEF9-0B162349B52E}" dt="2018-02-23T04:55:07.361" v="665" actId="12789"/>
          <ac:spMkLst>
            <pc:docMk/>
            <pc:sldMk cId="3346482488" sldId="445"/>
            <ac:spMk id="13" creationId="{3F3567C1-F133-4BB1-9B10-A3202798B78B}"/>
          </ac:spMkLst>
        </pc:spChg>
        <pc:spChg chg="mod">
          <ac:chgData name="Yong Chen" userId="5a38ec05a319c0ab" providerId="LiveId" clId="{3F7DD01C-88FE-4CC1-AEF9-0B162349B52E}" dt="2018-02-23T04:55:07.361" v="665" actId="12789"/>
          <ac:spMkLst>
            <pc:docMk/>
            <pc:sldMk cId="3346482488" sldId="445"/>
            <ac:spMk id="15" creationId="{F9289BA8-B216-4E88-895A-1A952747871D}"/>
          </ac:spMkLst>
        </pc:spChg>
        <pc:spChg chg="mod">
          <ac:chgData name="Yong Chen" userId="5a38ec05a319c0ab" providerId="LiveId" clId="{3F7DD01C-88FE-4CC1-AEF9-0B162349B52E}" dt="2018-02-23T04:56:34.699" v="740" actId="1035"/>
          <ac:spMkLst>
            <pc:docMk/>
            <pc:sldMk cId="3346482488" sldId="445"/>
            <ac:spMk id="23" creationId="{B2CE2AD5-4EBC-44CC-BE03-C3D046850F61}"/>
          </ac:spMkLst>
        </pc:spChg>
        <pc:spChg chg="mod">
          <ac:chgData name="Yong Chen" userId="5a38ec05a319c0ab" providerId="LiveId" clId="{3F7DD01C-88FE-4CC1-AEF9-0B162349B52E}" dt="2018-02-23T04:56:34.699" v="740" actId="1035"/>
          <ac:spMkLst>
            <pc:docMk/>
            <pc:sldMk cId="3346482488" sldId="445"/>
            <ac:spMk id="24" creationId="{CF1244DC-077F-49D7-A76D-F3C09E039A7E}"/>
          </ac:spMkLst>
        </pc:spChg>
        <pc:spChg chg="mod">
          <ac:chgData name="Yong Chen" userId="5a38ec05a319c0ab" providerId="LiveId" clId="{3F7DD01C-88FE-4CC1-AEF9-0B162349B52E}" dt="2018-02-23T04:56:34.699" v="740" actId="1035"/>
          <ac:spMkLst>
            <pc:docMk/>
            <pc:sldMk cId="3346482488" sldId="445"/>
            <ac:spMk id="25" creationId="{13C905F1-EDC6-4A22-A753-39A4C1FADCF2}"/>
          </ac:spMkLst>
        </pc:spChg>
        <pc:spChg chg="add">
          <ac:chgData name="Yong Chen" userId="5a38ec05a319c0ab" providerId="LiveId" clId="{3F7DD01C-88FE-4CC1-AEF9-0B162349B52E}" dt="2018-02-23T04:53:50.045" v="567" actId="1036"/>
          <ac:spMkLst>
            <pc:docMk/>
            <pc:sldMk cId="3346482488" sldId="445"/>
            <ac:spMk id="32" creationId="{DF7D7281-FE1F-46EA-87CF-E6C4DF267B5B}"/>
          </ac:spMkLst>
        </pc:spChg>
        <pc:spChg chg="add mod">
          <ac:chgData name="Yong Chen" userId="5a38ec05a319c0ab" providerId="LiveId" clId="{3F7DD01C-88FE-4CC1-AEF9-0B162349B52E}" dt="2018-02-23T05:15:02.077" v="1045" actId="1036"/>
          <ac:spMkLst>
            <pc:docMk/>
            <pc:sldMk cId="3346482488" sldId="445"/>
            <ac:spMk id="33" creationId="{F8B52022-310D-4B0E-90F4-A189A27EF8A7}"/>
          </ac:spMkLst>
        </pc:spChg>
        <pc:grpChg chg="mod">
          <ac:chgData name="Yong Chen" userId="5a38ec05a319c0ab" providerId="LiveId" clId="{3F7DD01C-88FE-4CC1-AEF9-0B162349B52E}" dt="2018-02-23T04:55:07.361" v="665" actId="12789"/>
          <ac:grpSpMkLst>
            <pc:docMk/>
            <pc:sldMk cId="3346482488" sldId="445"/>
            <ac:grpSpMk id="2" creationId="{1154F007-BACA-4D5A-BD01-D7CBA4D231C7}"/>
          </ac:grpSpMkLst>
        </pc:grpChg>
        <pc:grpChg chg="mod">
          <ac:chgData name="Yong Chen" userId="5a38ec05a319c0ab" providerId="LiveId" clId="{3F7DD01C-88FE-4CC1-AEF9-0B162349B52E}" dt="2018-02-23T05:15:05.452" v="1053" actId="1036"/>
          <ac:grpSpMkLst>
            <pc:docMk/>
            <pc:sldMk cId="3346482488" sldId="445"/>
            <ac:grpSpMk id="3" creationId="{D0A5CEE0-2C8A-4175-BEF1-4D3A3622B0BA}"/>
          </ac:grpSpMkLst>
        </pc:grpChg>
        <pc:grpChg chg="del">
          <ac:chgData name="Yong Chen" userId="5a38ec05a319c0ab" providerId="LiveId" clId="{3F7DD01C-88FE-4CC1-AEF9-0B162349B52E}" dt="2018-02-23T04:53:47.608" v="566" actId="478"/>
          <ac:grpSpMkLst>
            <pc:docMk/>
            <pc:sldMk cId="3346482488" sldId="445"/>
            <ac:grpSpMk id="4" creationId="{799D3C8A-5B04-4A44-9F95-2126F6A6BF27}"/>
          </ac:grpSpMkLst>
        </pc:grpChg>
      </pc:sldChg>
      <pc:sldChg chg="addSp delSp modSp ord">
        <pc:chgData name="Yong Chen" userId="5a38ec05a319c0ab" providerId="LiveId" clId="{3F7DD01C-88FE-4CC1-AEF9-0B162349B52E}" dt="2018-02-23T05:18:38.731" v="1109" actId="6549"/>
        <pc:sldMkLst>
          <pc:docMk/>
          <pc:sldMk cId="3525748427" sldId="446"/>
        </pc:sldMkLst>
        <pc:spChg chg="add">
          <ac:chgData name="Yong Chen" userId="5a38ec05a319c0ab" providerId="LiveId" clId="{3F7DD01C-88FE-4CC1-AEF9-0B162349B52E}" dt="2018-02-23T04:52:28.122" v="543" actId="6549"/>
          <ac:spMkLst>
            <pc:docMk/>
            <pc:sldMk cId="3525748427" sldId="446"/>
            <ac:spMk id="19" creationId="{BD5FA68A-1B2E-4728-9339-8E1A1DB567A5}"/>
          </ac:spMkLst>
        </pc:spChg>
        <pc:spChg chg="add mod">
          <ac:chgData name="Yong Chen" userId="5a38ec05a319c0ab" providerId="LiveId" clId="{3F7DD01C-88FE-4CC1-AEF9-0B162349B52E}" dt="2018-02-23T05:16:26.023" v="1075" actId="1037"/>
          <ac:spMkLst>
            <pc:docMk/>
            <pc:sldMk cId="3525748427" sldId="446"/>
            <ac:spMk id="20" creationId="{4E5E00A0-081B-4F80-84A5-072D78DA2582}"/>
          </ac:spMkLst>
        </pc:spChg>
        <pc:spChg chg="mod">
          <ac:chgData name="Yong Chen" userId="5a38ec05a319c0ab" providerId="LiveId" clId="{3F7DD01C-88FE-4CC1-AEF9-0B162349B52E}" dt="2018-02-23T04:52:08.780" v="539" actId="6549"/>
          <ac:spMkLst>
            <pc:docMk/>
            <pc:sldMk cId="3525748427" sldId="446"/>
            <ac:spMk id="49" creationId="{64F812BC-3E29-47DB-850D-10B847861F9E}"/>
          </ac:spMkLst>
        </pc:spChg>
        <pc:spChg chg="mod">
          <ac:chgData name="Yong Chen" userId="5a38ec05a319c0ab" providerId="LiveId" clId="{3F7DD01C-88FE-4CC1-AEF9-0B162349B52E}" dt="2018-02-23T05:18:38.731" v="1109" actId="6549"/>
          <ac:spMkLst>
            <pc:docMk/>
            <pc:sldMk cId="3525748427" sldId="446"/>
            <ac:spMk id="50" creationId="{164788E3-0BD6-46BE-BD00-0036F57C8FF4}"/>
          </ac:spMkLst>
        </pc:spChg>
        <pc:spChg chg="mod">
          <ac:chgData name="Yong Chen" userId="5a38ec05a319c0ab" providerId="LiveId" clId="{3F7DD01C-88FE-4CC1-AEF9-0B162349B52E}" dt="2018-02-23T04:52:42.044" v="544" actId="1076"/>
          <ac:spMkLst>
            <pc:docMk/>
            <pc:sldMk cId="3525748427" sldId="446"/>
            <ac:spMk id="51" creationId="{A1E03CC7-4C05-4F12-A412-023E6E85DB46}"/>
          </ac:spMkLst>
        </pc:spChg>
        <pc:spChg chg="mod">
          <ac:chgData name="Yong Chen" userId="5a38ec05a319c0ab" providerId="LiveId" clId="{3F7DD01C-88FE-4CC1-AEF9-0B162349B52E}" dt="2018-02-23T04:51:08.594" v="503" actId="6549"/>
          <ac:spMkLst>
            <pc:docMk/>
            <pc:sldMk cId="3525748427" sldId="446"/>
            <ac:spMk id="52" creationId="{BED41A40-86B6-4D87-891E-0CDC88706981}"/>
          </ac:spMkLst>
        </pc:spChg>
        <pc:spChg chg="mod">
          <ac:chgData name="Yong Chen" userId="5a38ec05a319c0ab" providerId="LiveId" clId="{3F7DD01C-88FE-4CC1-AEF9-0B162349B52E}" dt="2018-02-23T04:52:48.794" v="546" actId="1076"/>
          <ac:spMkLst>
            <pc:docMk/>
            <pc:sldMk cId="3525748427" sldId="446"/>
            <ac:spMk id="53" creationId="{D3FBDAB6-095F-4B2D-BF55-95868D345BE2}"/>
          </ac:spMkLst>
        </pc:spChg>
        <pc:spChg chg="mod">
          <ac:chgData name="Yong Chen" userId="5a38ec05a319c0ab" providerId="LiveId" clId="{3F7DD01C-88FE-4CC1-AEF9-0B162349B52E}" dt="2018-02-23T04:52:45.044" v="545" actId="1076"/>
          <ac:spMkLst>
            <pc:docMk/>
            <pc:sldMk cId="3525748427" sldId="446"/>
            <ac:spMk id="54" creationId="{DCCB7473-7AF3-4E65-A3EA-9D27AD4AEC14}"/>
          </ac:spMkLst>
        </pc:spChg>
        <pc:grpChg chg="del">
          <ac:chgData name="Yong Chen" userId="5a38ec05a319c0ab" providerId="LiveId" clId="{3F7DD01C-88FE-4CC1-AEF9-0B162349B52E}" dt="2018-02-23T04:52:24.497" v="542" actId="478"/>
          <ac:grpSpMkLst>
            <pc:docMk/>
            <pc:sldMk cId="3525748427" sldId="446"/>
            <ac:grpSpMk id="22" creationId="{D2AB0DAE-24DA-4D45-8835-C41277E25428}"/>
          </ac:grpSpMkLst>
        </pc:grpChg>
      </pc:sldChg>
      <pc:sldChg chg="addSp modSp">
        <pc:chgData name="Yong Chen" userId="5a38ec05a319c0ab" providerId="LiveId" clId="{3F7DD01C-88FE-4CC1-AEF9-0B162349B52E}" dt="2018-02-23T05:25:21.582" v="1309" actId="20577"/>
        <pc:sldMkLst>
          <pc:docMk/>
          <pc:sldMk cId="1904515800" sldId="449"/>
        </pc:sldMkLst>
        <pc:spChg chg="mod">
          <ac:chgData name="Yong Chen" userId="5a38ec05a319c0ab" providerId="LiveId" clId="{3F7DD01C-88FE-4CC1-AEF9-0B162349B52E}" dt="2018-02-23T05:25:18.582" v="1308" actId="403"/>
          <ac:spMkLst>
            <pc:docMk/>
            <pc:sldMk cId="1904515800" sldId="449"/>
            <ac:spMk id="3" creationId="{13EA4D08-0B7B-45D7-B9C0-3192C3CF7FF0}"/>
          </ac:spMkLst>
        </pc:spChg>
        <pc:spChg chg="add">
          <ac:chgData name="Yong Chen" userId="5a38ec05a319c0ab" providerId="LiveId" clId="{3F7DD01C-88FE-4CC1-AEF9-0B162349B52E}" dt="2018-02-23T05:25:21.582" v="1309" actId="20577"/>
          <ac:spMkLst>
            <pc:docMk/>
            <pc:sldMk cId="1904515800" sldId="449"/>
            <ac:spMk id="4" creationId="{23BFF0EE-095A-4E32-9307-FF414B94301D}"/>
          </ac:spMkLst>
        </pc:spChg>
      </pc:sldChg>
      <pc:sldChg chg="delSp del">
        <pc:chgData name="Yong Chen" userId="5a38ec05a319c0ab" providerId="LiveId" clId="{3F7DD01C-88FE-4CC1-AEF9-0B162349B52E}" dt="2018-02-23T07:22:34.630" v="2904" actId="2696"/>
        <pc:sldMkLst>
          <pc:docMk/>
          <pc:sldMk cId="656696627" sldId="454"/>
        </pc:sldMkLst>
        <pc:spChg chg="del">
          <ac:chgData name="Yong Chen" userId="5a38ec05a319c0ab" providerId="LiveId" clId="{3F7DD01C-88FE-4CC1-AEF9-0B162349B52E}" dt="2018-02-23T06:12:54.930" v="2108" actId="478"/>
          <ac:spMkLst>
            <pc:docMk/>
            <pc:sldMk cId="656696627" sldId="454"/>
            <ac:spMk id="2" creationId="{743B588E-EEC5-48CD-89F9-C136B0B1C65F}"/>
          </ac:spMkLst>
        </pc:spChg>
        <pc:spChg chg="del">
          <ac:chgData name="Yong Chen" userId="5a38ec05a319c0ab" providerId="LiveId" clId="{3F7DD01C-88FE-4CC1-AEF9-0B162349B52E}" dt="2018-02-23T06:12:54.930" v="2108" actId="478"/>
          <ac:spMkLst>
            <pc:docMk/>
            <pc:sldMk cId="656696627" sldId="454"/>
            <ac:spMk id="15" creationId="{9A34A5FA-F1BE-4590-BE72-C51473619695}"/>
          </ac:spMkLst>
        </pc:spChg>
        <pc:grpChg chg="del">
          <ac:chgData name="Yong Chen" userId="5a38ec05a319c0ab" providerId="LiveId" clId="{3F7DD01C-88FE-4CC1-AEF9-0B162349B52E}" dt="2018-02-23T07:02:43.248" v="2635" actId="478"/>
          <ac:grpSpMkLst>
            <pc:docMk/>
            <pc:sldMk cId="656696627" sldId="454"/>
            <ac:grpSpMk id="8" creationId="{FB7E5B34-5412-4E12-8E8B-0836F1559C74}"/>
          </ac:grpSpMkLst>
        </pc:grpChg>
        <pc:graphicFrameChg chg="del">
          <ac:chgData name="Yong Chen" userId="5a38ec05a319c0ab" providerId="LiveId" clId="{3F7DD01C-88FE-4CC1-AEF9-0B162349B52E}" dt="2018-02-23T06:12:54.930" v="2108" actId="478"/>
          <ac:graphicFrameMkLst>
            <pc:docMk/>
            <pc:sldMk cId="656696627" sldId="454"/>
            <ac:graphicFrameMk id="13" creationId="{00000000-0000-0000-0000-000000000000}"/>
          </ac:graphicFrameMkLst>
        </pc:graphicFrameChg>
        <pc:graphicFrameChg chg="del">
          <ac:chgData name="Yong Chen" userId="5a38ec05a319c0ab" providerId="LiveId" clId="{3F7DD01C-88FE-4CC1-AEF9-0B162349B52E}" dt="2018-02-23T07:02:41.936" v="2634" actId="478"/>
          <ac:graphicFrameMkLst>
            <pc:docMk/>
            <pc:sldMk cId="656696627" sldId="454"/>
            <ac:graphicFrameMk id="14" creationId="{F12649C9-B964-4813-9A01-BDCC36D084D4}"/>
          </ac:graphicFrameMkLst>
        </pc:graphicFrameChg>
        <pc:graphicFrameChg chg="del">
          <ac:chgData name="Yong Chen" userId="5a38ec05a319c0ab" providerId="LiveId" clId="{3F7DD01C-88FE-4CC1-AEF9-0B162349B52E}" dt="2018-02-23T06:12:54.930" v="2108" actId="478"/>
          <ac:graphicFrameMkLst>
            <pc:docMk/>
            <pc:sldMk cId="656696627" sldId="454"/>
            <ac:graphicFrameMk id="23" creationId="{3576D0E8-7475-49D8-A51D-BA4F83E14D1E}"/>
          </ac:graphicFrameMkLst>
        </pc:graphicFrameChg>
      </pc:sldChg>
      <pc:sldChg chg="addSp delSp modSp del addAnim delAnim">
        <pc:chgData name="Yong Chen" userId="5a38ec05a319c0ab" providerId="LiveId" clId="{3F7DD01C-88FE-4CC1-AEF9-0B162349B52E}" dt="2018-02-23T06:23:12.887" v="2283" actId="2696"/>
        <pc:sldMkLst>
          <pc:docMk/>
          <pc:sldMk cId="193982638" sldId="456"/>
        </pc:sldMkLst>
        <pc:spChg chg="del">
          <ac:chgData name="Yong Chen" userId="5a38ec05a319c0ab" providerId="LiveId" clId="{3F7DD01C-88FE-4CC1-AEF9-0B162349B52E}" dt="2018-02-23T06:23:01.793" v="2282" actId="478"/>
          <ac:spMkLst>
            <pc:docMk/>
            <pc:sldMk cId="193982638" sldId="456"/>
            <ac:spMk id="11" creationId="{990726E5-CCD9-4E24-B8E0-EC0A79FAF8EB}"/>
          </ac:spMkLst>
        </pc:spChg>
        <pc:spChg chg="mod">
          <ac:chgData name="Yong Chen" userId="5a38ec05a319c0ab" providerId="LiveId" clId="{3F7DD01C-88FE-4CC1-AEF9-0B162349B52E}" dt="2018-02-23T06:22:56.918" v="2281" actId="20577"/>
          <ac:spMkLst>
            <pc:docMk/>
            <pc:sldMk cId="193982638" sldId="456"/>
            <ac:spMk id="20" creationId="{E15B519E-E2B9-4634-8EE6-4586560465B5}"/>
          </ac:spMkLst>
        </pc:spChg>
        <pc:grpChg chg="del">
          <ac:chgData name="Yong Chen" userId="5a38ec05a319c0ab" providerId="LiveId" clId="{3F7DD01C-88FE-4CC1-AEF9-0B162349B52E}" dt="2018-02-23T06:22:41.155" v="2279" actId="478"/>
          <ac:grpSpMkLst>
            <pc:docMk/>
            <pc:sldMk cId="193982638" sldId="456"/>
            <ac:grpSpMk id="3" creationId="{461E9AD1-53CC-4463-ADD6-BCA3566A568C}"/>
          </ac:grpSpMkLst>
        </pc:grpChg>
        <pc:grpChg chg="del">
          <ac:chgData name="Yong Chen" userId="5a38ec05a319c0ab" providerId="LiveId" clId="{3F7DD01C-88FE-4CC1-AEF9-0B162349B52E}" dt="2018-02-23T06:22:39.921" v="2278" actId="478"/>
          <ac:grpSpMkLst>
            <pc:docMk/>
            <pc:sldMk cId="193982638" sldId="456"/>
            <ac:grpSpMk id="7" creationId="{79F84C30-3B28-4EB0-B253-7289BA071284}"/>
          </ac:grpSpMkLst>
        </pc:grpChg>
        <pc:grpChg chg="del">
          <ac:chgData name="Yong Chen" userId="5a38ec05a319c0ab" providerId="LiveId" clId="{3F7DD01C-88FE-4CC1-AEF9-0B162349B52E}" dt="2018-02-23T06:22:16.201" v="2269" actId="478"/>
          <ac:grpSpMkLst>
            <pc:docMk/>
            <pc:sldMk cId="193982638" sldId="456"/>
            <ac:grpSpMk id="8" creationId="{B28A1C17-0A87-4CF4-B61F-8A82EE6B8D81}"/>
          </ac:grpSpMkLst>
        </pc:grpChg>
        <pc:grpChg chg="add del">
          <ac:chgData name="Yong Chen" userId="5a38ec05a319c0ab" providerId="LiveId" clId="{3F7DD01C-88FE-4CC1-AEF9-0B162349B52E}" dt="2018-02-23T06:22:38.327" v="2277" actId="478"/>
          <ac:grpSpMkLst>
            <pc:docMk/>
            <pc:sldMk cId="193982638" sldId="456"/>
            <ac:grpSpMk id="9" creationId="{49BDE0DE-B2F8-48D5-A149-9E9E695BBF7A}"/>
          </ac:grpSpMkLst>
        </pc:grpChg>
      </pc:sldChg>
      <pc:sldChg chg="del">
        <pc:chgData name="Yong Chen" userId="5a38ec05a319c0ab" providerId="LiveId" clId="{3F7DD01C-88FE-4CC1-AEF9-0B162349B52E}" dt="2018-02-23T04:46:59.107" v="394" actId="2696"/>
        <pc:sldMkLst>
          <pc:docMk/>
          <pc:sldMk cId="2012564874" sldId="458"/>
        </pc:sldMkLst>
      </pc:sldChg>
      <pc:sldChg chg="del">
        <pc:chgData name="Yong Chen" userId="5a38ec05a319c0ab" providerId="LiveId" clId="{3F7DD01C-88FE-4CC1-AEF9-0B162349B52E}" dt="2018-02-23T04:33:24.734" v="1" actId="2696"/>
        <pc:sldMkLst>
          <pc:docMk/>
          <pc:sldMk cId="2457919420" sldId="459"/>
        </pc:sldMkLst>
      </pc:sldChg>
      <pc:sldChg chg="modSp del">
        <pc:chgData name="Yong Chen" userId="5a38ec05a319c0ab" providerId="LiveId" clId="{3F7DD01C-88FE-4CC1-AEF9-0B162349B52E}" dt="2018-02-23T04:38:04.669" v="155" actId="2696"/>
        <pc:sldMkLst>
          <pc:docMk/>
          <pc:sldMk cId="1258277761" sldId="460"/>
        </pc:sldMkLst>
        <pc:spChg chg="mod">
          <ac:chgData name="Yong Chen" userId="5a38ec05a319c0ab" providerId="LiveId" clId="{3F7DD01C-88FE-4CC1-AEF9-0B162349B52E}" dt="2018-02-23T04:36:18.259" v="97" actId="1076"/>
          <ac:spMkLst>
            <pc:docMk/>
            <pc:sldMk cId="1258277761" sldId="460"/>
            <ac:spMk id="29" creationId="{DC27759A-DFF9-40D3-B1C6-09A74F72439F}"/>
          </ac:spMkLst>
        </pc:spChg>
      </pc:sldChg>
      <pc:sldChg chg="modSp">
        <pc:chgData name="Yong Chen" userId="5a38ec05a319c0ab" providerId="LiveId" clId="{3F7DD01C-88FE-4CC1-AEF9-0B162349B52E}" dt="2018-02-23T05:09:47.055" v="959" actId="1036"/>
        <pc:sldMkLst>
          <pc:docMk/>
          <pc:sldMk cId="1579396868" sldId="461"/>
        </pc:sldMkLst>
        <pc:spChg chg="mod">
          <ac:chgData name="Yong Chen" userId="5a38ec05a319c0ab" providerId="LiveId" clId="{3F7DD01C-88FE-4CC1-AEF9-0B162349B52E}" dt="2018-02-23T05:09:35.633" v="950" actId="14100"/>
          <ac:spMkLst>
            <pc:docMk/>
            <pc:sldMk cId="1579396868" sldId="461"/>
            <ac:spMk id="9" creationId="{ECFB4B66-D3EA-4DD7-92DE-7C55436DD26E}"/>
          </ac:spMkLst>
        </pc:spChg>
        <pc:spChg chg="mod">
          <ac:chgData name="Yong Chen" userId="5a38ec05a319c0ab" providerId="LiveId" clId="{3F7DD01C-88FE-4CC1-AEF9-0B162349B52E}" dt="2018-02-23T05:08:45.972" v="931" actId="108"/>
          <ac:spMkLst>
            <pc:docMk/>
            <pc:sldMk cId="1579396868" sldId="461"/>
            <ac:spMk id="53" creationId="{47A1B19D-F123-48F9-874D-73D85043EA07}"/>
          </ac:spMkLst>
        </pc:spChg>
        <pc:picChg chg="mod">
          <ac:chgData name="Yong Chen" userId="5a38ec05a319c0ab" providerId="LiveId" clId="{3F7DD01C-88FE-4CC1-AEF9-0B162349B52E}" dt="2018-02-23T05:09:47.055" v="959" actId="1036"/>
          <ac:picMkLst>
            <pc:docMk/>
            <pc:sldMk cId="1579396868" sldId="461"/>
            <ac:picMk id="6" creationId="{F4964184-6852-4FE9-AE75-3B88D1ADE16E}"/>
          </ac:picMkLst>
        </pc:picChg>
        <pc:picChg chg="mod">
          <ac:chgData name="Yong Chen" userId="5a38ec05a319c0ab" providerId="LiveId" clId="{3F7DD01C-88FE-4CC1-AEF9-0B162349B52E}" dt="2018-02-23T05:09:37.040" v="951" actId="1076"/>
          <ac:picMkLst>
            <pc:docMk/>
            <pc:sldMk cId="1579396868" sldId="461"/>
            <ac:picMk id="10" creationId="{E3CDD7D9-C15D-4947-85E5-FA8CE86EEBC0}"/>
          </ac:picMkLst>
        </pc:picChg>
      </pc:sldChg>
      <pc:sldChg chg="del">
        <pc:chgData name="Yong Chen" userId="5a38ec05a319c0ab" providerId="LiveId" clId="{3F7DD01C-88FE-4CC1-AEF9-0B162349B52E}" dt="2018-02-23T04:59:15.695" v="802" actId="2696"/>
        <pc:sldMkLst>
          <pc:docMk/>
          <pc:sldMk cId="598987654" sldId="463"/>
        </pc:sldMkLst>
      </pc:sldChg>
      <pc:sldChg chg="addSp delSp modSp ord">
        <pc:chgData name="Yong Chen" userId="5a38ec05a319c0ab" providerId="LiveId" clId="{3F7DD01C-88FE-4CC1-AEF9-0B162349B52E}" dt="2018-02-23T05:15:26.125" v="1057" actId="404"/>
        <pc:sldMkLst>
          <pc:docMk/>
          <pc:sldMk cId="2476427425" sldId="464"/>
        </pc:sldMkLst>
        <pc:spChg chg="add mod">
          <ac:chgData name="Yong Chen" userId="5a38ec05a319c0ab" providerId="LiveId" clId="{3F7DD01C-88FE-4CC1-AEF9-0B162349B52E}" dt="2018-02-23T05:15:26.125" v="1057" actId="404"/>
          <ac:spMkLst>
            <pc:docMk/>
            <pc:sldMk cId="2476427425" sldId="464"/>
            <ac:spMk id="5" creationId="{4483A895-0E9F-4BB9-B789-DD032C6F58B1}"/>
          </ac:spMkLst>
        </pc:spChg>
        <pc:spChg chg="del">
          <ac:chgData name="Yong Chen" userId="5a38ec05a319c0ab" providerId="LiveId" clId="{3F7DD01C-88FE-4CC1-AEF9-0B162349B52E}" dt="2018-02-23T05:00:04.332" v="833" actId="478"/>
          <ac:spMkLst>
            <pc:docMk/>
            <pc:sldMk cId="2476427425" sldId="464"/>
            <ac:spMk id="6" creationId="{80330E75-2A65-4134-9FF0-E4C7B6C1C3AD}"/>
          </ac:spMkLst>
        </pc:spChg>
        <pc:spChg chg="add del">
          <ac:chgData name="Yong Chen" userId="5a38ec05a319c0ab" providerId="LiveId" clId="{3F7DD01C-88FE-4CC1-AEF9-0B162349B52E}" dt="2018-02-23T04:59:57.003" v="832" actId="478"/>
          <ac:spMkLst>
            <pc:docMk/>
            <pc:sldMk cId="2476427425" sldId="464"/>
            <ac:spMk id="7" creationId="{C5DD3A11-5CA5-4DC0-9B98-AA9DA3EA59FD}"/>
          </ac:spMkLst>
        </pc:spChg>
        <pc:spChg chg="add">
          <ac:chgData name="Yong Chen" userId="5a38ec05a319c0ab" providerId="LiveId" clId="{3F7DD01C-88FE-4CC1-AEF9-0B162349B52E}" dt="2018-02-23T05:00:07.556" v="834" actId="404"/>
          <ac:spMkLst>
            <pc:docMk/>
            <pc:sldMk cId="2476427425" sldId="464"/>
            <ac:spMk id="8" creationId="{35E82CA1-FB91-4A68-B01E-AA42D44C8B51}"/>
          </ac:spMkLst>
        </pc:spChg>
        <pc:picChg chg="mod modCrop">
          <ac:chgData name="Yong Chen" userId="5a38ec05a319c0ab" providerId="LiveId" clId="{3F7DD01C-88FE-4CC1-AEF9-0B162349B52E}" dt="2018-02-23T05:00:33.697" v="841" actId="1076"/>
          <ac:picMkLst>
            <pc:docMk/>
            <pc:sldMk cId="2476427425" sldId="464"/>
            <ac:picMk id="4" creationId="{C9F63635-C8AC-46EB-849C-C3ADE629A1D4}"/>
          </ac:picMkLst>
        </pc:picChg>
      </pc:sldChg>
      <pc:sldChg chg="modSp">
        <pc:chgData name="Yong Chen" userId="5a38ec05a319c0ab" providerId="LiveId" clId="{3F7DD01C-88FE-4CC1-AEF9-0B162349B52E}" dt="2018-02-23T05:11:25.297" v="979" actId="20577"/>
        <pc:sldMkLst>
          <pc:docMk/>
          <pc:sldMk cId="390288193" sldId="465"/>
        </pc:sldMkLst>
        <pc:spChg chg="mod">
          <ac:chgData name="Yong Chen" userId="5a38ec05a319c0ab" providerId="LiveId" clId="{3F7DD01C-88FE-4CC1-AEF9-0B162349B52E}" dt="2018-02-23T05:11:19.403" v="978" actId="108"/>
          <ac:spMkLst>
            <pc:docMk/>
            <pc:sldMk cId="390288193" sldId="465"/>
            <ac:spMk id="9" creationId="{C59CE331-56BC-42F0-A590-F55A0FAECA16}"/>
          </ac:spMkLst>
        </pc:spChg>
        <pc:spChg chg="mod">
          <ac:chgData name="Yong Chen" userId="5a38ec05a319c0ab" providerId="LiveId" clId="{3F7DD01C-88FE-4CC1-AEF9-0B162349B52E}" dt="2018-02-23T05:11:25.297" v="979" actId="20577"/>
          <ac:spMkLst>
            <pc:docMk/>
            <pc:sldMk cId="390288193" sldId="465"/>
            <ac:spMk id="11" creationId="{298E09A4-26EA-4E19-8107-1A3A06661B96}"/>
          </ac:spMkLst>
        </pc:spChg>
      </pc:sldChg>
      <pc:sldChg chg="addSp delSp modSp">
        <pc:chgData name="Yong Chen" userId="5a38ec05a319c0ab" providerId="LiveId" clId="{3F7DD01C-88FE-4CC1-AEF9-0B162349B52E}" dt="2018-02-23T05:37:55.783" v="1540" actId="20577"/>
        <pc:sldMkLst>
          <pc:docMk/>
          <pc:sldMk cId="3169290830" sldId="467"/>
        </pc:sldMkLst>
        <pc:spChg chg="del">
          <ac:chgData name="Yong Chen" userId="5a38ec05a319c0ab" providerId="LiveId" clId="{3F7DD01C-88FE-4CC1-AEF9-0B162349B52E}" dt="2018-02-23T05:37:55.470" v="1539" actId="478"/>
          <ac:spMkLst>
            <pc:docMk/>
            <pc:sldMk cId="3169290830" sldId="467"/>
            <ac:spMk id="4" creationId="{3A522B09-CAAC-4AD7-8CF8-052F9EBF48BA}"/>
          </ac:spMkLst>
        </pc:spChg>
        <pc:spChg chg="mod">
          <ac:chgData name="Yong Chen" userId="5a38ec05a319c0ab" providerId="LiveId" clId="{3F7DD01C-88FE-4CC1-AEF9-0B162349B52E}" dt="2018-02-23T05:37:24.516" v="1535" actId="14100"/>
          <ac:spMkLst>
            <pc:docMk/>
            <pc:sldMk cId="3169290830" sldId="467"/>
            <ac:spMk id="12" creationId="{C767722D-3E3C-493E-9BE4-22D0975CD38C}"/>
          </ac:spMkLst>
        </pc:spChg>
        <pc:spChg chg="add mod">
          <ac:chgData name="Yong Chen" userId="5a38ec05a319c0ab" providerId="LiveId" clId="{3F7DD01C-88FE-4CC1-AEF9-0B162349B52E}" dt="2018-02-23T05:36:44.500" v="1524" actId="6549"/>
          <ac:spMkLst>
            <pc:docMk/>
            <pc:sldMk cId="3169290830" sldId="467"/>
            <ac:spMk id="41" creationId="{C2912240-2D1F-419F-870E-9DA14904B44A}"/>
          </ac:spMkLst>
        </pc:spChg>
        <pc:spChg chg="add">
          <ac:chgData name="Yong Chen" userId="5a38ec05a319c0ab" providerId="LiveId" clId="{3F7DD01C-88FE-4CC1-AEF9-0B162349B52E}" dt="2018-02-23T05:37:55.783" v="1540" actId="20577"/>
          <ac:spMkLst>
            <pc:docMk/>
            <pc:sldMk cId="3169290830" sldId="467"/>
            <ac:spMk id="42" creationId="{8B952824-416D-431D-9DCF-DD597CEAC285}"/>
          </ac:spMkLst>
        </pc:spChg>
        <pc:spChg chg="del mod">
          <ac:chgData name="Yong Chen" userId="5a38ec05a319c0ab" providerId="LiveId" clId="{3F7DD01C-88FE-4CC1-AEF9-0B162349B52E}" dt="2018-02-23T05:36:46.500" v="1525" actId="478"/>
          <ac:spMkLst>
            <pc:docMk/>
            <pc:sldMk cId="3169290830" sldId="467"/>
            <ac:spMk id="74" creationId="{F84A91C7-3553-486D-BA3F-DBBEA15CF0A6}"/>
          </ac:spMkLst>
        </pc:spChg>
        <pc:spChg chg="del">
          <ac:chgData name="Yong Chen" userId="5a38ec05a319c0ab" providerId="LiveId" clId="{3F7DD01C-88FE-4CC1-AEF9-0B162349B52E}" dt="2018-02-23T05:31:34.738" v="1412" actId="478"/>
          <ac:spMkLst>
            <pc:docMk/>
            <pc:sldMk cId="3169290830" sldId="467"/>
            <ac:spMk id="77" creationId="{5C5588C5-081C-4311-8951-D46CE4EBBA35}"/>
          </ac:spMkLst>
        </pc:spChg>
        <pc:spChg chg="mod">
          <ac:chgData name="Yong Chen" userId="5a38ec05a319c0ab" providerId="LiveId" clId="{3F7DD01C-88FE-4CC1-AEF9-0B162349B52E}" dt="2018-02-23T05:36:56.688" v="1526" actId="403"/>
          <ac:spMkLst>
            <pc:docMk/>
            <pc:sldMk cId="3169290830" sldId="467"/>
            <ac:spMk id="80" creationId="{8FD16CE4-A154-4910-B533-5D63B14701BD}"/>
          </ac:spMkLst>
        </pc:spChg>
        <pc:spChg chg="mod">
          <ac:chgData name="Yong Chen" userId="5a38ec05a319c0ab" providerId="LiveId" clId="{3F7DD01C-88FE-4CC1-AEF9-0B162349B52E}" dt="2018-02-23T05:36:56.688" v="1526" actId="403"/>
          <ac:spMkLst>
            <pc:docMk/>
            <pc:sldMk cId="3169290830" sldId="467"/>
            <ac:spMk id="85" creationId="{04A7BA26-5CEA-4D05-81D1-9202D0FFB0F0}"/>
          </ac:spMkLst>
        </pc:spChg>
        <pc:spChg chg="mod">
          <ac:chgData name="Yong Chen" userId="5a38ec05a319c0ab" providerId="LiveId" clId="{3F7DD01C-88FE-4CC1-AEF9-0B162349B52E}" dt="2018-02-23T05:36:56.688" v="1526" actId="403"/>
          <ac:spMkLst>
            <pc:docMk/>
            <pc:sldMk cId="3169290830" sldId="467"/>
            <ac:spMk id="86" creationId="{3963283A-3D19-4F2C-8342-142A8EA4E09A}"/>
          </ac:spMkLst>
        </pc:spChg>
        <pc:spChg chg="mod">
          <ac:chgData name="Yong Chen" userId="5a38ec05a319c0ab" providerId="LiveId" clId="{3F7DD01C-88FE-4CC1-AEF9-0B162349B52E}" dt="2018-02-23T05:36:56.688" v="1526" actId="403"/>
          <ac:spMkLst>
            <pc:docMk/>
            <pc:sldMk cId="3169290830" sldId="467"/>
            <ac:spMk id="87" creationId="{F782EEFC-D795-4AED-9309-42DCC711E235}"/>
          </ac:spMkLst>
        </pc:spChg>
        <pc:spChg chg="mod">
          <ac:chgData name="Yong Chen" userId="5a38ec05a319c0ab" providerId="LiveId" clId="{3F7DD01C-88FE-4CC1-AEF9-0B162349B52E}" dt="2018-02-23T05:36:56.688" v="1526" actId="403"/>
          <ac:spMkLst>
            <pc:docMk/>
            <pc:sldMk cId="3169290830" sldId="467"/>
            <ac:spMk id="89" creationId="{D09712FC-ED80-416E-AE3C-6F9065CC53CF}"/>
          </ac:spMkLst>
        </pc:spChg>
        <pc:spChg chg="mod">
          <ac:chgData name="Yong Chen" userId="5a38ec05a319c0ab" providerId="LiveId" clId="{3F7DD01C-88FE-4CC1-AEF9-0B162349B52E}" dt="2018-02-23T05:36:56.688" v="1526" actId="403"/>
          <ac:spMkLst>
            <pc:docMk/>
            <pc:sldMk cId="3169290830" sldId="467"/>
            <ac:spMk id="91" creationId="{3C56DF1D-3912-4895-A1CA-84041B870A47}"/>
          </ac:spMkLst>
        </pc:spChg>
        <pc:spChg chg="mod">
          <ac:chgData name="Yong Chen" userId="5a38ec05a319c0ab" providerId="LiveId" clId="{3F7DD01C-88FE-4CC1-AEF9-0B162349B52E}" dt="2018-02-23T05:36:59.907" v="1527" actId="14100"/>
          <ac:spMkLst>
            <pc:docMk/>
            <pc:sldMk cId="3169290830" sldId="467"/>
            <ac:spMk id="93" creationId="{82988165-3227-4608-B013-B66B0A207D0A}"/>
          </ac:spMkLst>
        </pc:spChg>
        <pc:spChg chg="mod">
          <ac:chgData name="Yong Chen" userId="5a38ec05a319c0ab" providerId="LiveId" clId="{3F7DD01C-88FE-4CC1-AEF9-0B162349B52E}" dt="2018-02-23T05:36:56.688" v="1526" actId="403"/>
          <ac:spMkLst>
            <pc:docMk/>
            <pc:sldMk cId="3169290830" sldId="467"/>
            <ac:spMk id="94" creationId="{715C7DED-DDFB-4CEB-9F24-302A245A9EAE}"/>
          </ac:spMkLst>
        </pc:spChg>
        <pc:spChg chg="mod">
          <ac:chgData name="Yong Chen" userId="5a38ec05a319c0ab" providerId="LiveId" clId="{3F7DD01C-88FE-4CC1-AEF9-0B162349B52E}" dt="2018-02-23T05:36:56.688" v="1526" actId="403"/>
          <ac:spMkLst>
            <pc:docMk/>
            <pc:sldMk cId="3169290830" sldId="467"/>
            <ac:spMk id="95" creationId="{8FADC269-726A-4575-915E-F0EB3093369C}"/>
          </ac:spMkLst>
        </pc:spChg>
        <pc:spChg chg="mod">
          <ac:chgData name="Yong Chen" userId="5a38ec05a319c0ab" providerId="LiveId" clId="{3F7DD01C-88FE-4CC1-AEF9-0B162349B52E}" dt="2018-02-23T05:36:56.688" v="1526" actId="403"/>
          <ac:spMkLst>
            <pc:docMk/>
            <pc:sldMk cId="3169290830" sldId="467"/>
            <ac:spMk id="97" creationId="{E72D871F-E852-40CB-805A-FEB9C4C2096F}"/>
          </ac:spMkLst>
        </pc:spChg>
        <pc:spChg chg="mod">
          <ac:chgData name="Yong Chen" userId="5a38ec05a319c0ab" providerId="LiveId" clId="{3F7DD01C-88FE-4CC1-AEF9-0B162349B52E}" dt="2018-02-23T05:36:56.688" v="1526" actId="403"/>
          <ac:spMkLst>
            <pc:docMk/>
            <pc:sldMk cId="3169290830" sldId="467"/>
            <ac:spMk id="100" creationId="{8BC39D91-78AE-4D1B-BA0E-188C2D69B9C5}"/>
          </ac:spMkLst>
        </pc:spChg>
        <pc:spChg chg="mod">
          <ac:chgData name="Yong Chen" userId="5a38ec05a319c0ab" providerId="LiveId" clId="{3F7DD01C-88FE-4CC1-AEF9-0B162349B52E}" dt="2018-02-23T05:36:56.688" v="1526" actId="403"/>
          <ac:spMkLst>
            <pc:docMk/>
            <pc:sldMk cId="3169290830" sldId="467"/>
            <ac:spMk id="101" creationId="{45E31F51-82B6-459B-98AF-222E2DA9419C}"/>
          </ac:spMkLst>
        </pc:spChg>
        <pc:spChg chg="mod">
          <ac:chgData name="Yong Chen" userId="5a38ec05a319c0ab" providerId="LiveId" clId="{3F7DD01C-88FE-4CC1-AEF9-0B162349B52E}" dt="2018-02-23T05:36:56.688" v="1526" actId="403"/>
          <ac:spMkLst>
            <pc:docMk/>
            <pc:sldMk cId="3169290830" sldId="467"/>
            <ac:spMk id="102" creationId="{A8995A40-155F-4B8E-834A-5973DEF4AFEC}"/>
          </ac:spMkLst>
        </pc:spChg>
        <pc:spChg chg="mod">
          <ac:chgData name="Yong Chen" userId="5a38ec05a319c0ab" providerId="LiveId" clId="{3F7DD01C-88FE-4CC1-AEF9-0B162349B52E}" dt="2018-02-23T05:36:56.688" v="1526" actId="403"/>
          <ac:spMkLst>
            <pc:docMk/>
            <pc:sldMk cId="3169290830" sldId="467"/>
            <ac:spMk id="103" creationId="{8A1816E9-FE80-4A48-B7DB-BC4BA53F430A}"/>
          </ac:spMkLst>
        </pc:spChg>
        <pc:spChg chg="mod">
          <ac:chgData name="Yong Chen" userId="5a38ec05a319c0ab" providerId="LiveId" clId="{3F7DD01C-88FE-4CC1-AEF9-0B162349B52E}" dt="2018-02-23T05:36:56.688" v="1526" actId="403"/>
          <ac:spMkLst>
            <pc:docMk/>
            <pc:sldMk cId="3169290830" sldId="467"/>
            <ac:spMk id="104" creationId="{CCB9BCC2-63C4-4FF3-A204-EFD8B66C0BE6}"/>
          </ac:spMkLst>
        </pc:spChg>
        <pc:spChg chg="mod">
          <ac:chgData name="Yong Chen" userId="5a38ec05a319c0ab" providerId="LiveId" clId="{3F7DD01C-88FE-4CC1-AEF9-0B162349B52E}" dt="2018-02-23T05:36:56.688" v="1526" actId="403"/>
          <ac:spMkLst>
            <pc:docMk/>
            <pc:sldMk cId="3169290830" sldId="467"/>
            <ac:spMk id="105" creationId="{A0A36DE1-3DB9-4D15-A5D1-2506F5BCE371}"/>
          </ac:spMkLst>
        </pc:spChg>
        <pc:spChg chg="mod">
          <ac:chgData name="Yong Chen" userId="5a38ec05a319c0ab" providerId="LiveId" clId="{3F7DD01C-88FE-4CC1-AEF9-0B162349B52E}" dt="2018-02-23T05:36:56.688" v="1526" actId="403"/>
          <ac:spMkLst>
            <pc:docMk/>
            <pc:sldMk cId="3169290830" sldId="467"/>
            <ac:spMk id="106" creationId="{EA84CC18-C11B-4EE3-AFD8-ED59C2F2E201}"/>
          </ac:spMkLst>
        </pc:spChg>
        <pc:spChg chg="mod">
          <ac:chgData name="Yong Chen" userId="5a38ec05a319c0ab" providerId="LiveId" clId="{3F7DD01C-88FE-4CC1-AEF9-0B162349B52E}" dt="2018-02-23T05:36:56.688" v="1526" actId="403"/>
          <ac:spMkLst>
            <pc:docMk/>
            <pc:sldMk cId="3169290830" sldId="467"/>
            <ac:spMk id="108" creationId="{7D3C3C5D-F0CC-4B62-8E7D-029044CBC30D}"/>
          </ac:spMkLst>
        </pc:spChg>
        <pc:spChg chg="mod">
          <ac:chgData name="Yong Chen" userId="5a38ec05a319c0ab" providerId="LiveId" clId="{3F7DD01C-88FE-4CC1-AEF9-0B162349B52E}" dt="2018-02-23T05:36:56.688" v="1526" actId="403"/>
          <ac:spMkLst>
            <pc:docMk/>
            <pc:sldMk cId="3169290830" sldId="467"/>
            <ac:spMk id="109" creationId="{4D3EBC19-C35D-43E3-9947-544E6282AC88}"/>
          </ac:spMkLst>
        </pc:spChg>
        <pc:spChg chg="mod">
          <ac:chgData name="Yong Chen" userId="5a38ec05a319c0ab" providerId="LiveId" clId="{3F7DD01C-88FE-4CC1-AEF9-0B162349B52E}" dt="2018-02-23T05:36:56.688" v="1526" actId="403"/>
          <ac:spMkLst>
            <pc:docMk/>
            <pc:sldMk cId="3169290830" sldId="467"/>
            <ac:spMk id="110" creationId="{8A7ECE73-DCF7-44F6-ABEF-8B9037B71DCE}"/>
          </ac:spMkLst>
        </pc:spChg>
        <pc:spChg chg="mod">
          <ac:chgData name="Yong Chen" userId="5a38ec05a319c0ab" providerId="LiveId" clId="{3F7DD01C-88FE-4CC1-AEF9-0B162349B52E}" dt="2018-02-23T05:36:56.688" v="1526" actId="403"/>
          <ac:spMkLst>
            <pc:docMk/>
            <pc:sldMk cId="3169290830" sldId="467"/>
            <ac:spMk id="111" creationId="{489F93BF-EF95-4697-BC9A-45B2ECF5CC38}"/>
          </ac:spMkLst>
        </pc:spChg>
        <pc:spChg chg="mod">
          <ac:chgData name="Yong Chen" userId="5a38ec05a319c0ab" providerId="LiveId" clId="{3F7DD01C-88FE-4CC1-AEF9-0B162349B52E}" dt="2018-02-23T05:36:56.688" v="1526" actId="403"/>
          <ac:spMkLst>
            <pc:docMk/>
            <pc:sldMk cId="3169290830" sldId="467"/>
            <ac:spMk id="112" creationId="{2DC140C4-FADE-49E9-9FE4-269A9A06738E}"/>
          </ac:spMkLst>
        </pc:spChg>
        <pc:spChg chg="mod">
          <ac:chgData name="Yong Chen" userId="5a38ec05a319c0ab" providerId="LiveId" clId="{3F7DD01C-88FE-4CC1-AEF9-0B162349B52E}" dt="2018-02-23T05:37:37.751" v="1537" actId="14100"/>
          <ac:spMkLst>
            <pc:docMk/>
            <pc:sldMk cId="3169290830" sldId="467"/>
            <ac:spMk id="116" creationId="{7C9137F8-BEDA-4161-AC42-847010CDDDC1}"/>
          </ac:spMkLst>
        </pc:spChg>
        <pc:grpChg chg="add mod">
          <ac:chgData name="Yong Chen" userId="5a38ec05a319c0ab" providerId="LiveId" clId="{3F7DD01C-88FE-4CC1-AEF9-0B162349B52E}" dt="2018-02-23T05:37:43.564" v="1538" actId="1076"/>
          <ac:grpSpMkLst>
            <pc:docMk/>
            <pc:sldMk cId="3169290830" sldId="467"/>
            <ac:grpSpMk id="2" creationId="{D5584AC8-0019-4ABC-A610-A144846D7C8B}"/>
          </ac:grpSpMkLst>
        </pc:grpChg>
        <pc:grpChg chg="mod">
          <ac:chgData name="Yong Chen" userId="5a38ec05a319c0ab" providerId="LiveId" clId="{3F7DD01C-88FE-4CC1-AEF9-0B162349B52E}" dt="2018-02-23T05:31:41.913" v="1413" actId="164"/>
          <ac:grpSpMkLst>
            <pc:docMk/>
            <pc:sldMk cId="3169290830" sldId="467"/>
            <ac:grpSpMk id="10" creationId="{EFA73053-6E82-4CB9-A8BE-871070F46519}"/>
          </ac:grpSpMkLst>
        </pc:grpChg>
        <pc:grpChg chg="mod">
          <ac:chgData name="Yong Chen" userId="5a38ec05a319c0ab" providerId="LiveId" clId="{3F7DD01C-88FE-4CC1-AEF9-0B162349B52E}" dt="2018-02-23T05:31:41.913" v="1413" actId="164"/>
          <ac:grpSpMkLst>
            <pc:docMk/>
            <pc:sldMk cId="3169290830" sldId="467"/>
            <ac:grpSpMk id="13" creationId="{8EF4B416-6B93-4AFC-8B9C-3BCD3C9D47AE}"/>
          </ac:grpSpMkLst>
        </pc:grpChg>
        <pc:grpChg chg="mod">
          <ac:chgData name="Yong Chen" userId="5a38ec05a319c0ab" providerId="LiveId" clId="{3F7DD01C-88FE-4CC1-AEF9-0B162349B52E}" dt="2018-02-23T05:31:41.913" v="1413" actId="164"/>
          <ac:grpSpMkLst>
            <pc:docMk/>
            <pc:sldMk cId="3169290830" sldId="467"/>
            <ac:grpSpMk id="81" creationId="{B897A452-BE12-4EA7-9599-91B49C25279E}"/>
          </ac:grpSpMkLst>
        </pc:grpChg>
        <pc:grpChg chg="mod">
          <ac:chgData name="Yong Chen" userId="5a38ec05a319c0ab" providerId="LiveId" clId="{3F7DD01C-88FE-4CC1-AEF9-0B162349B52E}" dt="2018-02-23T05:31:41.913" v="1413" actId="164"/>
          <ac:grpSpMkLst>
            <pc:docMk/>
            <pc:sldMk cId="3169290830" sldId="467"/>
            <ac:grpSpMk id="82" creationId="{C3B1301D-05BA-47AC-ABCA-7A013383EA0A}"/>
          </ac:grpSpMkLst>
        </pc:grpChg>
        <pc:grpChg chg="mod">
          <ac:chgData name="Yong Chen" userId="5a38ec05a319c0ab" providerId="LiveId" clId="{3F7DD01C-88FE-4CC1-AEF9-0B162349B52E}" dt="2018-02-23T05:31:41.913" v="1413" actId="164"/>
          <ac:grpSpMkLst>
            <pc:docMk/>
            <pc:sldMk cId="3169290830" sldId="467"/>
            <ac:grpSpMk id="83" creationId="{D629E297-56FC-4E53-877C-206785F261A9}"/>
          </ac:grpSpMkLst>
        </pc:grpChg>
        <pc:grpChg chg="mod">
          <ac:chgData name="Yong Chen" userId="5a38ec05a319c0ab" providerId="LiveId" clId="{3F7DD01C-88FE-4CC1-AEF9-0B162349B52E}" dt="2018-02-23T05:31:41.913" v="1413" actId="164"/>
          <ac:grpSpMkLst>
            <pc:docMk/>
            <pc:sldMk cId="3169290830" sldId="467"/>
            <ac:grpSpMk id="107" creationId="{E188057E-51A1-40DF-8830-80588D8E4AA8}"/>
          </ac:grpSpMkLst>
        </pc:grpChg>
        <pc:picChg chg="mod">
          <ac:chgData name="Yong Chen" userId="5a38ec05a319c0ab" providerId="LiveId" clId="{3F7DD01C-88FE-4CC1-AEF9-0B162349B52E}" dt="2018-02-23T05:31:41.913" v="1413" actId="164"/>
          <ac:picMkLst>
            <pc:docMk/>
            <pc:sldMk cId="3169290830" sldId="467"/>
            <ac:picMk id="8" creationId="{70ED3FB5-A51C-4209-A536-2F2235D41618}"/>
          </ac:picMkLst>
        </pc:picChg>
        <pc:picChg chg="mod">
          <ac:chgData name="Yong Chen" userId="5a38ec05a319c0ab" providerId="LiveId" clId="{3F7DD01C-88FE-4CC1-AEF9-0B162349B52E}" dt="2018-02-23T05:31:41.913" v="1413" actId="164"/>
          <ac:picMkLst>
            <pc:docMk/>
            <pc:sldMk cId="3169290830" sldId="467"/>
            <ac:picMk id="114" creationId="{0A0434D4-13AE-4FD9-A5DB-F29CEA6FDD6B}"/>
          </ac:picMkLst>
        </pc:picChg>
      </pc:sldChg>
      <pc:sldChg chg="addSp delSp modSp ord">
        <pc:chgData name="Yong Chen" userId="5a38ec05a319c0ab" providerId="LiveId" clId="{3F7DD01C-88FE-4CC1-AEF9-0B162349B52E}" dt="2018-02-23T05:32:41.373" v="1431" actId="1076"/>
        <pc:sldMkLst>
          <pc:docMk/>
          <pc:sldMk cId="3761909256" sldId="468"/>
        </pc:sldMkLst>
        <pc:spChg chg="add mod">
          <ac:chgData name="Yong Chen" userId="5a38ec05a319c0ab" providerId="LiveId" clId="{3F7DD01C-88FE-4CC1-AEF9-0B162349B52E}" dt="2018-02-23T05:32:41.373" v="1431" actId="1076"/>
          <ac:spMkLst>
            <pc:docMk/>
            <pc:sldMk cId="3761909256" sldId="468"/>
            <ac:spMk id="2" creationId="{4995718D-D27E-426A-A456-ECE4E540EF46}"/>
          </ac:spMkLst>
        </pc:spChg>
        <pc:spChg chg="mod">
          <ac:chgData name="Yong Chen" userId="5a38ec05a319c0ab" providerId="LiveId" clId="{3F7DD01C-88FE-4CC1-AEF9-0B162349B52E}" dt="2018-02-23T05:32:30.889" v="1428" actId="1076"/>
          <ac:spMkLst>
            <pc:docMk/>
            <pc:sldMk cId="3761909256" sldId="468"/>
            <ac:spMk id="5" creationId="{46FB5CF7-0083-455D-9A15-5E19D8DFC8E2}"/>
          </ac:spMkLst>
        </pc:spChg>
        <pc:spChg chg="del mod">
          <ac:chgData name="Yong Chen" userId="5a38ec05a319c0ab" providerId="LiveId" clId="{3F7DD01C-88FE-4CC1-AEF9-0B162349B52E}" dt="2018-02-23T05:32:04.216" v="1420" actId="478"/>
          <ac:spMkLst>
            <pc:docMk/>
            <pc:sldMk cId="3761909256" sldId="468"/>
            <ac:spMk id="6" creationId="{32100D28-80B9-4268-848A-1392CC0DBC80}"/>
          </ac:spMkLst>
        </pc:spChg>
      </pc:sldChg>
      <pc:sldChg chg="modSp">
        <pc:chgData name="Yong Chen" userId="5a38ec05a319c0ab" providerId="LiveId" clId="{3F7DD01C-88FE-4CC1-AEF9-0B162349B52E}" dt="2018-02-23T05:10:26.824" v="972" actId="1076"/>
        <pc:sldMkLst>
          <pc:docMk/>
          <pc:sldMk cId="771301126" sldId="469"/>
        </pc:sldMkLst>
        <pc:spChg chg="mod">
          <ac:chgData name="Yong Chen" userId="5a38ec05a319c0ab" providerId="LiveId" clId="{3F7DD01C-88FE-4CC1-AEF9-0B162349B52E}" dt="2018-02-23T05:09:56.774" v="962" actId="403"/>
          <ac:spMkLst>
            <pc:docMk/>
            <pc:sldMk cId="771301126" sldId="469"/>
            <ac:spMk id="35" creationId="{BDF6DAC7-DA87-4956-B858-7F960356D8D0}"/>
          </ac:spMkLst>
        </pc:spChg>
        <pc:spChg chg="mod">
          <ac:chgData name="Yong Chen" userId="5a38ec05a319c0ab" providerId="LiveId" clId="{3F7DD01C-88FE-4CC1-AEF9-0B162349B52E}" dt="2018-02-23T05:10:26.824" v="972" actId="1076"/>
          <ac:spMkLst>
            <pc:docMk/>
            <pc:sldMk cId="771301126" sldId="469"/>
            <ac:spMk id="36" creationId="{296A0F66-D965-4B0F-BD80-DD9E4F5CF467}"/>
          </ac:spMkLst>
        </pc:spChg>
        <pc:spChg chg="mod">
          <ac:chgData name="Yong Chen" userId="5a38ec05a319c0ab" providerId="LiveId" clId="{3F7DD01C-88FE-4CC1-AEF9-0B162349B52E}" dt="2018-02-23T05:08:41.800" v="930" actId="108"/>
          <ac:spMkLst>
            <pc:docMk/>
            <pc:sldMk cId="771301126" sldId="469"/>
            <ac:spMk id="38" creationId="{D7F939C9-4C19-4F46-8901-4D4592462954}"/>
          </ac:spMkLst>
        </pc:spChg>
        <pc:grpChg chg="mod">
          <ac:chgData name="Yong Chen" userId="5a38ec05a319c0ab" providerId="LiveId" clId="{3F7DD01C-88FE-4CC1-AEF9-0B162349B52E}" dt="2018-02-23T05:10:26.824" v="972" actId="1076"/>
          <ac:grpSpMkLst>
            <pc:docMk/>
            <pc:sldMk cId="771301126" sldId="469"/>
            <ac:grpSpMk id="33" creationId="{139B0CA2-87E3-4E48-A390-1820668546C5}"/>
          </ac:grpSpMkLst>
        </pc:grpChg>
        <pc:picChg chg="mod">
          <ac:chgData name="Yong Chen" userId="5a38ec05a319c0ab" providerId="LiveId" clId="{3F7DD01C-88FE-4CC1-AEF9-0B162349B52E}" dt="2018-02-23T05:10:26.824" v="972" actId="1076"/>
          <ac:picMkLst>
            <pc:docMk/>
            <pc:sldMk cId="771301126" sldId="469"/>
            <ac:picMk id="13" creationId="{F0E93F1F-62FF-4A15-9803-6D44EE59EDC3}"/>
          </ac:picMkLst>
        </pc:picChg>
      </pc:sldChg>
      <pc:sldChg chg="addSp modSp">
        <pc:chgData name="Yong Chen" userId="5a38ec05a319c0ab" providerId="LiveId" clId="{3F7DD01C-88FE-4CC1-AEF9-0B162349B52E}" dt="2018-02-23T05:14:40.483" v="1032" actId="255"/>
        <pc:sldMkLst>
          <pc:docMk/>
          <pc:sldMk cId="875609610" sldId="470"/>
        </pc:sldMkLst>
        <pc:spChg chg="mod">
          <ac:chgData name="Yong Chen" userId="5a38ec05a319c0ab" providerId="LiveId" clId="{3F7DD01C-88FE-4CC1-AEF9-0B162349B52E}" dt="2018-02-23T05:14:40.483" v="1032" actId="255"/>
          <ac:spMkLst>
            <pc:docMk/>
            <pc:sldMk cId="875609610" sldId="470"/>
            <ac:spMk id="9" creationId="{C59CE331-56BC-42F0-A590-F55A0FAECA16}"/>
          </ac:spMkLst>
        </pc:spChg>
        <pc:spChg chg="mod">
          <ac:chgData name="Yong Chen" userId="5a38ec05a319c0ab" providerId="LiveId" clId="{3F7DD01C-88FE-4CC1-AEF9-0B162349B52E}" dt="2018-02-23T04:38:42.708" v="164" actId="1076"/>
          <ac:spMkLst>
            <pc:docMk/>
            <pc:sldMk cId="875609610" sldId="470"/>
            <ac:spMk id="17" creationId="{2DA6E3A2-2CD5-4EF5-9D28-2DDDA57BF2FD}"/>
          </ac:spMkLst>
        </pc:spChg>
        <pc:spChg chg="mod">
          <ac:chgData name="Yong Chen" userId="5a38ec05a319c0ab" providerId="LiveId" clId="{3F7DD01C-88FE-4CC1-AEF9-0B162349B52E}" dt="2018-02-23T04:38:53.224" v="180" actId="255"/>
          <ac:spMkLst>
            <pc:docMk/>
            <pc:sldMk cId="875609610" sldId="470"/>
            <ac:spMk id="18" creationId="{729D06DB-C451-4E96-834F-2EDF153045DB}"/>
          </ac:spMkLst>
        </pc:spChg>
        <pc:spChg chg="mod">
          <ac:chgData name="Yong Chen" userId="5a38ec05a319c0ab" providerId="LiveId" clId="{3F7DD01C-88FE-4CC1-AEF9-0B162349B52E}" dt="2018-02-23T05:13:43.397" v="1017" actId="20577"/>
          <ac:spMkLst>
            <pc:docMk/>
            <pc:sldMk cId="875609610" sldId="470"/>
            <ac:spMk id="19" creationId="{36069DF3-9FE6-40F4-9360-DCCB1F5BF2A3}"/>
          </ac:spMkLst>
        </pc:spChg>
        <pc:spChg chg="add mod">
          <ac:chgData name="Yong Chen" userId="5a38ec05a319c0ab" providerId="LiveId" clId="{3F7DD01C-88FE-4CC1-AEF9-0B162349B52E}" dt="2018-02-23T05:14:03.085" v="1021" actId="255"/>
          <ac:spMkLst>
            <pc:docMk/>
            <pc:sldMk cId="875609610" sldId="470"/>
            <ac:spMk id="20" creationId="{2ADE546F-CB4F-4CAD-9253-77B0FE86049F}"/>
          </ac:spMkLst>
        </pc:spChg>
      </pc:sldChg>
      <pc:sldChg chg="delSp modSp add">
        <pc:chgData name="Yong Chen" userId="5a38ec05a319c0ab" providerId="LiveId" clId="{3F7DD01C-88FE-4CC1-AEF9-0B162349B52E}" dt="2018-02-23T05:14:29.974" v="1031" actId="20577"/>
        <pc:sldMkLst>
          <pc:docMk/>
          <pc:sldMk cId="691444811" sldId="471"/>
        </pc:sldMkLst>
        <pc:spChg chg="del">
          <ac:chgData name="Yong Chen" userId="5a38ec05a319c0ab" providerId="LiveId" clId="{3F7DD01C-88FE-4CC1-AEF9-0B162349B52E}" dt="2018-02-23T04:39:13.841" v="182" actId="478"/>
          <ac:spMkLst>
            <pc:docMk/>
            <pc:sldMk cId="691444811" sldId="471"/>
            <ac:spMk id="9" creationId="{C59CE331-56BC-42F0-A590-F55A0FAECA16}"/>
          </ac:spMkLst>
        </pc:spChg>
        <pc:spChg chg="del">
          <ac:chgData name="Yong Chen" userId="5a38ec05a319c0ab" providerId="LiveId" clId="{3F7DD01C-88FE-4CC1-AEF9-0B162349B52E}" dt="2018-02-23T04:39:13.841" v="182" actId="478"/>
          <ac:spMkLst>
            <pc:docMk/>
            <pc:sldMk cId="691444811" sldId="471"/>
            <ac:spMk id="17" creationId="{2DA6E3A2-2CD5-4EF5-9D28-2DDDA57BF2FD}"/>
          </ac:spMkLst>
        </pc:spChg>
        <pc:spChg chg="mod">
          <ac:chgData name="Yong Chen" userId="5a38ec05a319c0ab" providerId="LiveId" clId="{3F7DD01C-88FE-4CC1-AEF9-0B162349B52E}" dt="2018-02-23T05:11:49.332" v="983" actId="1076"/>
          <ac:spMkLst>
            <pc:docMk/>
            <pc:sldMk cId="691444811" sldId="471"/>
            <ac:spMk id="18" creationId="{729D06DB-C451-4E96-834F-2EDF153045DB}"/>
          </ac:spMkLst>
        </pc:spChg>
        <pc:spChg chg="mod">
          <ac:chgData name="Yong Chen" userId="5a38ec05a319c0ab" providerId="LiveId" clId="{3F7DD01C-88FE-4CC1-AEF9-0B162349B52E}" dt="2018-02-23T05:14:29.974" v="1031" actId="20577"/>
          <ac:spMkLst>
            <pc:docMk/>
            <pc:sldMk cId="691444811" sldId="471"/>
            <ac:spMk id="19" creationId="{36069DF3-9FE6-40F4-9360-DCCB1F5BF2A3}"/>
          </ac:spMkLst>
        </pc:spChg>
        <pc:spChg chg="del">
          <ac:chgData name="Yong Chen" userId="5a38ec05a319c0ab" providerId="LiveId" clId="{3F7DD01C-88FE-4CC1-AEF9-0B162349B52E}" dt="2018-02-23T04:39:50.043" v="208" actId="478"/>
          <ac:spMkLst>
            <pc:docMk/>
            <pc:sldMk cId="691444811" sldId="471"/>
            <ac:spMk id="20" creationId="{2ADE546F-CB4F-4CAD-9253-77B0FE86049F}"/>
          </ac:spMkLst>
        </pc:spChg>
      </pc:sldChg>
      <pc:sldChg chg="addSp modSp add">
        <pc:chgData name="Yong Chen" userId="5a38ec05a319c0ab" providerId="LiveId" clId="{3F7DD01C-88FE-4CC1-AEF9-0B162349B52E}" dt="2018-02-23T05:10:49.077" v="974" actId="1076"/>
        <pc:sldMkLst>
          <pc:docMk/>
          <pc:sldMk cId="3881294769" sldId="472"/>
        </pc:sldMkLst>
        <pc:spChg chg="add mod">
          <ac:chgData name="Yong Chen" userId="5a38ec05a319c0ab" providerId="LiveId" clId="{3F7DD01C-88FE-4CC1-AEF9-0B162349B52E}" dt="2018-02-23T05:03:10.884" v="882" actId="14100"/>
          <ac:spMkLst>
            <pc:docMk/>
            <pc:sldMk cId="3881294769" sldId="472"/>
            <ac:spMk id="22" creationId="{FDAD6625-9FF7-4665-A14E-C80359C63DA2}"/>
          </ac:spMkLst>
        </pc:spChg>
        <pc:spChg chg="mod">
          <ac:chgData name="Yong Chen" userId="5a38ec05a319c0ab" providerId="LiveId" clId="{3F7DD01C-88FE-4CC1-AEF9-0B162349B52E}" dt="2018-02-23T05:02:35.106" v="865" actId="164"/>
          <ac:spMkLst>
            <pc:docMk/>
            <pc:sldMk cId="3881294769" sldId="472"/>
            <ac:spMk id="25" creationId="{95148CCD-DBBB-4E1B-AA86-C31462FE34B3}"/>
          </ac:spMkLst>
        </pc:spChg>
        <pc:spChg chg="mod">
          <ac:chgData name="Yong Chen" userId="5a38ec05a319c0ab" providerId="LiveId" clId="{3F7DD01C-88FE-4CC1-AEF9-0B162349B52E}" dt="2018-02-23T05:02:35.106" v="865" actId="164"/>
          <ac:spMkLst>
            <pc:docMk/>
            <pc:sldMk cId="3881294769" sldId="472"/>
            <ac:spMk id="26" creationId="{8D862062-4546-4D8F-8DD5-103EF861FC8F}"/>
          </ac:spMkLst>
        </pc:spChg>
        <pc:spChg chg="mod">
          <ac:chgData name="Yong Chen" userId="5a38ec05a319c0ab" providerId="LiveId" clId="{3F7DD01C-88FE-4CC1-AEF9-0B162349B52E}" dt="2018-02-23T05:08:37.191" v="929" actId="14100"/>
          <ac:spMkLst>
            <pc:docMk/>
            <pc:sldMk cId="3881294769" sldId="472"/>
            <ac:spMk id="32" creationId="{2FB6A52E-D53B-450A-AF8E-76B5A7A1CBD7}"/>
          </ac:spMkLst>
        </pc:spChg>
        <pc:spChg chg="mod">
          <ac:chgData name="Yong Chen" userId="5a38ec05a319c0ab" providerId="LiveId" clId="{3F7DD01C-88FE-4CC1-AEF9-0B162349B52E}" dt="2018-02-23T05:02:35.106" v="865" actId="164"/>
          <ac:spMkLst>
            <pc:docMk/>
            <pc:sldMk cId="3881294769" sldId="472"/>
            <ac:spMk id="33" creationId="{2762636B-4F97-491A-9276-11859182975C}"/>
          </ac:spMkLst>
        </pc:spChg>
        <pc:spChg chg="mod">
          <ac:chgData name="Yong Chen" userId="5a38ec05a319c0ab" providerId="LiveId" clId="{3F7DD01C-88FE-4CC1-AEF9-0B162349B52E}" dt="2018-02-23T05:02:35.106" v="865" actId="164"/>
          <ac:spMkLst>
            <pc:docMk/>
            <pc:sldMk cId="3881294769" sldId="472"/>
            <ac:spMk id="34" creationId="{E83B32D5-81C6-4E9B-90C6-CDAB634FDFAE}"/>
          </ac:spMkLst>
        </pc:spChg>
        <pc:spChg chg="mod">
          <ac:chgData name="Yong Chen" userId="5a38ec05a319c0ab" providerId="LiveId" clId="{3F7DD01C-88FE-4CC1-AEF9-0B162349B52E}" dt="2018-02-23T05:02:35.106" v="865" actId="164"/>
          <ac:spMkLst>
            <pc:docMk/>
            <pc:sldMk cId="3881294769" sldId="472"/>
            <ac:spMk id="35" creationId="{0EBEEF1C-0040-4E48-A706-0D0F4DF0BC62}"/>
          </ac:spMkLst>
        </pc:spChg>
        <pc:spChg chg="mod">
          <ac:chgData name="Yong Chen" userId="5a38ec05a319c0ab" providerId="LiveId" clId="{3F7DD01C-88FE-4CC1-AEF9-0B162349B52E}" dt="2018-02-23T05:02:35.106" v="865" actId="164"/>
          <ac:spMkLst>
            <pc:docMk/>
            <pc:sldMk cId="3881294769" sldId="472"/>
            <ac:spMk id="36" creationId="{19CF5123-5828-4021-950B-2A3BDE09127C}"/>
          </ac:spMkLst>
        </pc:spChg>
        <pc:spChg chg="mod">
          <ac:chgData name="Yong Chen" userId="5a38ec05a319c0ab" providerId="LiveId" clId="{3F7DD01C-88FE-4CC1-AEF9-0B162349B52E}" dt="2018-02-23T05:02:35.106" v="865" actId="164"/>
          <ac:spMkLst>
            <pc:docMk/>
            <pc:sldMk cId="3881294769" sldId="472"/>
            <ac:spMk id="37" creationId="{6C9E03D7-0800-47ED-9EA0-58234ABED9B1}"/>
          </ac:spMkLst>
        </pc:spChg>
        <pc:grpChg chg="add mod">
          <ac:chgData name="Yong Chen" userId="5a38ec05a319c0ab" providerId="LiveId" clId="{3F7DD01C-88FE-4CC1-AEF9-0B162349B52E}" dt="2018-02-23T05:02:38.059" v="866" actId="1076"/>
          <ac:grpSpMkLst>
            <pc:docMk/>
            <pc:sldMk cId="3881294769" sldId="472"/>
            <ac:grpSpMk id="2" creationId="{3B878934-33EC-4A99-8E18-EF56A2E3ED4E}"/>
          </ac:grpSpMkLst>
        </pc:grpChg>
        <pc:grpChg chg="mod">
          <ac:chgData name="Yong Chen" userId="5a38ec05a319c0ab" providerId="LiveId" clId="{3F7DD01C-88FE-4CC1-AEF9-0B162349B52E}" dt="2018-02-23T05:02:35.106" v="865" actId="164"/>
          <ac:grpSpMkLst>
            <pc:docMk/>
            <pc:sldMk cId="3881294769" sldId="472"/>
            <ac:grpSpMk id="15" creationId="{9BCFE6BE-5A0C-4E8F-A616-B52352945A0C}"/>
          </ac:grpSpMkLst>
        </pc:grpChg>
        <pc:grpChg chg="mod">
          <ac:chgData name="Yong Chen" userId="5a38ec05a319c0ab" providerId="LiveId" clId="{3F7DD01C-88FE-4CC1-AEF9-0B162349B52E}" dt="2018-02-23T05:02:35.106" v="865" actId="164"/>
          <ac:grpSpMkLst>
            <pc:docMk/>
            <pc:sldMk cId="3881294769" sldId="472"/>
            <ac:grpSpMk id="20" creationId="{5FA9DEF4-EF84-480A-91A9-20F85B94CD2D}"/>
          </ac:grpSpMkLst>
        </pc:grpChg>
        <pc:grpChg chg="mod ord">
          <ac:chgData name="Yong Chen" userId="5a38ec05a319c0ab" providerId="LiveId" clId="{3F7DD01C-88FE-4CC1-AEF9-0B162349B52E}" dt="2018-02-23T05:02:35.106" v="865" actId="164"/>
          <ac:grpSpMkLst>
            <pc:docMk/>
            <pc:sldMk cId="3881294769" sldId="472"/>
            <ac:grpSpMk id="21" creationId="{E98D0A33-FCDE-4168-B627-B30D16378CE9}"/>
          </ac:grpSpMkLst>
        </pc:grpChg>
        <pc:picChg chg="mod">
          <ac:chgData name="Yong Chen" userId="5a38ec05a319c0ab" providerId="LiveId" clId="{3F7DD01C-88FE-4CC1-AEF9-0B162349B52E}" dt="2018-02-23T05:02:35.106" v="865" actId="164"/>
          <ac:picMkLst>
            <pc:docMk/>
            <pc:sldMk cId="3881294769" sldId="472"/>
            <ac:picMk id="10" creationId="{139575CC-B26B-4D22-A854-1D90C5C9D6DA}"/>
          </ac:picMkLst>
        </pc:picChg>
        <pc:picChg chg="mod">
          <ac:chgData name="Yong Chen" userId="5a38ec05a319c0ab" providerId="LiveId" clId="{3F7DD01C-88FE-4CC1-AEF9-0B162349B52E}" dt="2018-02-23T05:10:49.077" v="974" actId="1076"/>
          <ac:picMkLst>
            <pc:docMk/>
            <pc:sldMk cId="3881294769" sldId="472"/>
            <ac:picMk id="14" creationId="{1BF7C3C8-00A5-4F26-9D84-946F77ACD774}"/>
          </ac:picMkLst>
        </pc:picChg>
        <pc:picChg chg="mod">
          <ac:chgData name="Yong Chen" userId="5a38ec05a319c0ab" providerId="LiveId" clId="{3F7DD01C-88FE-4CC1-AEF9-0B162349B52E}" dt="2018-02-23T05:10:43.997" v="973" actId="1076"/>
          <ac:picMkLst>
            <pc:docMk/>
            <pc:sldMk cId="3881294769" sldId="472"/>
            <ac:picMk id="16" creationId="{EF674AEF-2970-4875-B266-511526B5F65B}"/>
          </ac:picMkLst>
        </pc:picChg>
        <pc:picChg chg="mod">
          <ac:chgData name="Yong Chen" userId="5a38ec05a319c0ab" providerId="LiveId" clId="{3F7DD01C-88FE-4CC1-AEF9-0B162349B52E}" dt="2018-02-23T05:02:35.106" v="865" actId="164"/>
          <ac:picMkLst>
            <pc:docMk/>
            <pc:sldMk cId="3881294769" sldId="472"/>
            <ac:picMk id="23" creationId="{D34589A6-2DCE-4A8F-AEFF-9FE8A5A21D7D}"/>
          </ac:picMkLst>
        </pc:picChg>
      </pc:sldChg>
      <pc:sldChg chg="addSp delSp modSp add setBg">
        <pc:chgData name="Yong Chen" userId="5a38ec05a319c0ab" providerId="LiveId" clId="{3F7DD01C-88FE-4CC1-AEF9-0B162349B52E}" dt="2018-02-23T05:53:59.115" v="1807" actId="1076"/>
        <pc:sldMkLst>
          <pc:docMk/>
          <pc:sldMk cId="3731943131" sldId="473"/>
        </pc:sldMkLst>
        <pc:spChg chg="del">
          <ac:chgData name="Yong Chen" userId="5a38ec05a319c0ab" providerId="LiveId" clId="{3F7DD01C-88FE-4CC1-AEF9-0B162349B52E}" dt="2018-02-23T05:04:33.213" v="908" actId="478"/>
          <ac:spMkLst>
            <pc:docMk/>
            <pc:sldMk cId="3731943131" sldId="473"/>
            <ac:spMk id="2" creationId="{816ADA78-AC57-4186-9329-91A288B075AE}"/>
          </ac:spMkLst>
        </pc:spChg>
        <pc:spChg chg="add del">
          <ac:chgData name="Yong Chen" userId="5a38ec05a319c0ab" providerId="LiveId" clId="{3F7DD01C-88FE-4CC1-AEF9-0B162349B52E}" dt="2018-02-23T05:27:01.380" v="1343" actId="478"/>
          <ac:spMkLst>
            <pc:docMk/>
            <pc:sldMk cId="3731943131" sldId="473"/>
            <ac:spMk id="3" creationId="{A296BD19-F106-4216-86C9-2F2DA237AF0A}"/>
          </ac:spMkLst>
        </pc:spChg>
        <pc:spChg chg="add del mod">
          <ac:chgData name="Yong Chen" userId="5a38ec05a319c0ab" providerId="LiveId" clId="{3F7DD01C-88FE-4CC1-AEF9-0B162349B52E}" dt="2018-02-23T05:44:30.508" v="1622" actId="478"/>
          <ac:spMkLst>
            <pc:docMk/>
            <pc:sldMk cId="3731943131" sldId="473"/>
            <ac:spMk id="4" creationId="{E6217FAE-D22F-43E1-94F2-05C48B46947E}"/>
          </ac:spMkLst>
        </pc:spChg>
        <pc:spChg chg="add mod">
          <ac:chgData name="Yong Chen" userId="5a38ec05a319c0ab" providerId="LiveId" clId="{3F7DD01C-88FE-4CC1-AEF9-0B162349B52E}" dt="2018-02-23T05:27:13.430" v="1354" actId="1076"/>
          <ac:spMkLst>
            <pc:docMk/>
            <pc:sldMk cId="3731943131" sldId="473"/>
            <ac:spMk id="6" creationId="{87C05643-DC00-40D1-82B6-6E867D54AF6A}"/>
          </ac:spMkLst>
        </pc:spChg>
        <pc:spChg chg="add mod">
          <ac:chgData name="Yong Chen" userId="5a38ec05a319c0ab" providerId="LiveId" clId="{3F7DD01C-88FE-4CC1-AEF9-0B162349B52E}" dt="2018-02-23T05:53:45.255" v="1804" actId="108"/>
          <ac:spMkLst>
            <pc:docMk/>
            <pc:sldMk cId="3731943131" sldId="473"/>
            <ac:spMk id="7" creationId="{86FED90C-3563-4483-A95D-546012E60EB0}"/>
          </ac:spMkLst>
        </pc:spChg>
        <pc:spChg chg="add mod">
          <ac:chgData name="Yong Chen" userId="5a38ec05a319c0ab" providerId="LiveId" clId="{3F7DD01C-88FE-4CC1-AEF9-0B162349B52E}" dt="2018-02-23T05:53:59.115" v="1807" actId="1076"/>
          <ac:spMkLst>
            <pc:docMk/>
            <pc:sldMk cId="3731943131" sldId="473"/>
            <ac:spMk id="8" creationId="{4F1EF1A0-8C26-48C2-B4C1-AC3435C8B654}"/>
          </ac:spMkLst>
        </pc:spChg>
        <pc:spChg chg="add mod">
          <ac:chgData name="Yong Chen" userId="5a38ec05a319c0ab" providerId="LiveId" clId="{3F7DD01C-88FE-4CC1-AEF9-0B162349B52E}" dt="2018-02-23T05:52:43.754" v="1784" actId="1076"/>
          <ac:spMkLst>
            <pc:docMk/>
            <pc:sldMk cId="3731943131" sldId="473"/>
            <ac:spMk id="9" creationId="{39DB0CDB-B737-4FF6-8787-DC9CE8187191}"/>
          </ac:spMkLst>
        </pc:spChg>
        <pc:spChg chg="add del mod">
          <ac:chgData name="Yong Chen" userId="5a38ec05a319c0ab" providerId="LiveId" clId="{3F7DD01C-88FE-4CC1-AEF9-0B162349B52E}" dt="2018-02-23T05:47:49.622" v="1719" actId="478"/>
          <ac:spMkLst>
            <pc:docMk/>
            <pc:sldMk cId="3731943131" sldId="473"/>
            <ac:spMk id="10" creationId="{004C77D4-223E-49A8-822F-895DC1713E68}"/>
          </ac:spMkLst>
        </pc:spChg>
        <pc:spChg chg="add del mod">
          <ac:chgData name="Yong Chen" userId="5a38ec05a319c0ab" providerId="LiveId" clId="{3F7DD01C-88FE-4CC1-AEF9-0B162349B52E}" dt="2018-02-23T05:51:05.516" v="1751" actId="478"/>
          <ac:spMkLst>
            <pc:docMk/>
            <pc:sldMk cId="3731943131" sldId="473"/>
            <ac:spMk id="11" creationId="{9A306259-2911-43E1-B388-12402AE0B5D1}"/>
          </ac:spMkLst>
        </pc:spChg>
        <pc:spChg chg="add mod">
          <ac:chgData name="Yong Chen" userId="5a38ec05a319c0ab" providerId="LiveId" clId="{3F7DD01C-88FE-4CC1-AEF9-0B162349B52E}" dt="2018-02-23T05:53:54.396" v="1806" actId="14100"/>
          <ac:spMkLst>
            <pc:docMk/>
            <pc:sldMk cId="3731943131" sldId="473"/>
            <ac:spMk id="12" creationId="{DEF1673A-A25F-45C1-9CB3-90DA7512157C}"/>
          </ac:spMkLst>
        </pc:spChg>
        <pc:picChg chg="add del">
          <ac:chgData name="Yong Chen" userId="5a38ec05a319c0ab" providerId="LiveId" clId="{3F7DD01C-88FE-4CC1-AEF9-0B162349B52E}" dt="2018-02-23T05:04:42.119" v="910" actId="478"/>
          <ac:picMkLst>
            <pc:docMk/>
            <pc:sldMk cId="3731943131" sldId="473"/>
            <ac:picMk id="5" creationId="{8B437CCB-25E9-4970-8FB4-931B7F242CB0}"/>
          </ac:picMkLst>
        </pc:picChg>
      </pc:sldChg>
      <pc:sldChg chg="delSp modSp">
        <pc:chgData name="Yong Chen" userId="5a38ec05a319c0ab" providerId="LiveId" clId="{3F7DD01C-88FE-4CC1-AEF9-0B162349B52E}" dt="2018-02-23T05:55:26.413" v="1859" actId="1076"/>
        <pc:sldMkLst>
          <pc:docMk/>
          <pc:sldMk cId="956038994" sldId="474"/>
        </pc:sldMkLst>
        <pc:spChg chg="mod">
          <ac:chgData name="Yong Chen" userId="5a38ec05a319c0ab" providerId="LiveId" clId="{3F7DD01C-88FE-4CC1-AEF9-0B162349B52E}" dt="2018-02-23T05:55:26.413" v="1859" actId="1076"/>
          <ac:spMkLst>
            <pc:docMk/>
            <pc:sldMk cId="956038994" sldId="474"/>
            <ac:spMk id="7" creationId="{86FED90C-3563-4483-A95D-546012E60EB0}"/>
          </ac:spMkLst>
        </pc:spChg>
        <pc:spChg chg="del">
          <ac:chgData name="Yong Chen" userId="5a38ec05a319c0ab" providerId="LiveId" clId="{3F7DD01C-88FE-4CC1-AEF9-0B162349B52E}" dt="2018-02-23T05:54:29.230" v="1823" actId="478"/>
          <ac:spMkLst>
            <pc:docMk/>
            <pc:sldMk cId="956038994" sldId="474"/>
            <ac:spMk id="8" creationId="{4F1EF1A0-8C26-48C2-B4C1-AC3435C8B654}"/>
          </ac:spMkLst>
        </pc:spChg>
        <pc:spChg chg="mod">
          <ac:chgData name="Yong Chen" userId="5a38ec05a319c0ab" providerId="LiveId" clId="{3F7DD01C-88FE-4CC1-AEF9-0B162349B52E}" dt="2018-02-23T05:54:23.304" v="1821" actId="1076"/>
          <ac:spMkLst>
            <pc:docMk/>
            <pc:sldMk cId="956038994" sldId="474"/>
            <ac:spMk id="9" creationId="{39DB0CDB-B737-4FF6-8787-DC9CE8187191}"/>
          </ac:spMkLst>
        </pc:spChg>
        <pc:spChg chg="del">
          <ac:chgData name="Yong Chen" userId="5a38ec05a319c0ab" providerId="LiveId" clId="{3F7DD01C-88FE-4CC1-AEF9-0B162349B52E}" dt="2018-02-23T05:54:30.480" v="1824" actId="478"/>
          <ac:spMkLst>
            <pc:docMk/>
            <pc:sldMk cId="956038994" sldId="474"/>
            <ac:spMk id="12" creationId="{DEF1673A-A25F-45C1-9CB3-90DA7512157C}"/>
          </ac:spMkLst>
        </pc:spChg>
      </pc:sldChg>
      <pc:sldChg chg="add del setBg">
        <pc:chgData name="Yong Chen" userId="5a38ec05a319c0ab" providerId="LiveId" clId="{3F7DD01C-88FE-4CC1-AEF9-0B162349B52E}" dt="2018-02-23T05:54:06.887" v="1809" actId="20577"/>
        <pc:sldMkLst>
          <pc:docMk/>
          <pc:sldMk cId="2498043771" sldId="474"/>
        </pc:sldMkLst>
      </pc:sldChg>
      <pc:sldChg chg="add del setBg">
        <pc:chgData name="Yong Chen" userId="5a38ec05a319c0ab" providerId="LiveId" clId="{3F7DD01C-88FE-4CC1-AEF9-0B162349B52E}" dt="2018-02-23T05:55:44.838" v="1862" actId="20577"/>
        <pc:sldMkLst>
          <pc:docMk/>
          <pc:sldMk cId="116203327" sldId="475"/>
        </pc:sldMkLst>
      </pc:sldChg>
      <pc:sldChg chg="addSp delSp modSp add del">
        <pc:chgData name="Yong Chen" userId="5a38ec05a319c0ab" providerId="LiveId" clId="{3F7DD01C-88FE-4CC1-AEF9-0B162349B52E}" dt="2018-02-23T07:31:48.960" v="3088" actId="2696"/>
        <pc:sldMkLst>
          <pc:docMk/>
          <pc:sldMk cId="3061153364" sldId="476"/>
        </pc:sldMkLst>
        <pc:spChg chg="del mod">
          <ac:chgData name="Yong Chen" userId="5a38ec05a319c0ab" providerId="LiveId" clId="{3F7DD01C-88FE-4CC1-AEF9-0B162349B52E}" dt="2018-02-23T07:28:27.729" v="3028" actId="478"/>
          <ac:spMkLst>
            <pc:docMk/>
            <pc:sldMk cId="3061153364" sldId="476"/>
            <ac:spMk id="3" creationId="{59531ACE-620C-4BD0-8830-1C14B179CF2A}"/>
          </ac:spMkLst>
        </pc:spChg>
        <pc:spChg chg="add mod">
          <ac:chgData name="Yong Chen" userId="5a38ec05a319c0ab" providerId="LiveId" clId="{3F7DD01C-88FE-4CC1-AEF9-0B162349B52E}" dt="2018-02-23T07:28:51.198" v="3032" actId="108"/>
          <ac:spMkLst>
            <pc:docMk/>
            <pc:sldMk cId="3061153364" sldId="476"/>
            <ac:spMk id="4" creationId="{CE81B427-570A-470E-997E-8CCE150ED25D}"/>
          </ac:spMkLst>
        </pc:spChg>
        <pc:spChg chg="add mod">
          <ac:chgData name="Yong Chen" userId="5a38ec05a319c0ab" providerId="LiveId" clId="{3F7DD01C-88FE-4CC1-AEF9-0B162349B52E}" dt="2018-02-23T07:28:25.417" v="3027" actId="1076"/>
          <ac:spMkLst>
            <pc:docMk/>
            <pc:sldMk cId="3061153364" sldId="476"/>
            <ac:spMk id="5" creationId="{301E3C28-EDFB-4746-A99B-71705735F45A}"/>
          </ac:spMkLst>
        </pc:spChg>
      </pc:sldChg>
      <pc:sldChg chg="addSp modSp add del">
        <pc:chgData name="Yong Chen" userId="5a38ec05a319c0ab" providerId="LiveId" clId="{3F7DD01C-88FE-4CC1-AEF9-0B162349B52E}" dt="2018-02-23T06:51:08.669" v="2491" actId="2696"/>
        <pc:sldMkLst>
          <pc:docMk/>
          <pc:sldMk cId="3048198376" sldId="477"/>
        </pc:sldMkLst>
        <pc:spChg chg="add mod">
          <ac:chgData name="Yong Chen" userId="5a38ec05a319c0ab" providerId="LiveId" clId="{3F7DD01C-88FE-4CC1-AEF9-0B162349B52E}" dt="2018-02-23T06:47:07.718" v="2423" actId="6549"/>
          <ac:spMkLst>
            <pc:docMk/>
            <pc:sldMk cId="3048198376" sldId="477"/>
            <ac:spMk id="2" creationId="{0FA15FD7-CD87-4626-BB31-EFDCD158BE33}"/>
          </ac:spMkLst>
        </pc:spChg>
        <pc:spChg chg="add">
          <ac:chgData name="Yong Chen" userId="5a38ec05a319c0ab" providerId="LiveId" clId="{3F7DD01C-88FE-4CC1-AEF9-0B162349B52E}" dt="2018-02-23T06:14:21.395" v="2115" actId="2696"/>
          <ac:spMkLst>
            <pc:docMk/>
            <pc:sldMk cId="3048198376" sldId="477"/>
            <ac:spMk id="3" creationId="{73E22B8B-B9C4-4CB6-A2BD-DE19896A58EA}"/>
          </ac:spMkLst>
        </pc:spChg>
        <pc:spChg chg="add mod">
          <ac:chgData name="Yong Chen" userId="5a38ec05a319c0ab" providerId="LiveId" clId="{3F7DD01C-88FE-4CC1-AEF9-0B162349B52E}" dt="2018-02-23T06:14:36.302" v="2119" actId="1076"/>
          <ac:spMkLst>
            <pc:docMk/>
            <pc:sldMk cId="3048198376" sldId="477"/>
            <ac:spMk id="4" creationId="{E6A9F8ED-5A95-470A-808C-D0E29819AD0D}"/>
          </ac:spMkLst>
        </pc:spChg>
      </pc:sldChg>
      <pc:sldChg chg="addSp delSp modSp add modAnim">
        <pc:chgData name="Yong Chen" userId="5a38ec05a319c0ab" providerId="LiveId" clId="{3F7DD01C-88FE-4CC1-AEF9-0B162349B52E}" dt="2018-02-23T07:23:32.735" v="2927" actId="20577"/>
        <pc:sldMkLst>
          <pc:docMk/>
          <pc:sldMk cId="3724155392" sldId="478"/>
        </pc:sldMkLst>
        <pc:spChg chg="del">
          <ac:chgData name="Yong Chen" userId="5a38ec05a319c0ab" providerId="LiveId" clId="{3F7DD01C-88FE-4CC1-AEF9-0B162349B52E}" dt="2018-02-23T06:43:58.905" v="2375" actId="478"/>
          <ac:spMkLst>
            <pc:docMk/>
            <pc:sldMk cId="3724155392" sldId="478"/>
            <ac:spMk id="2" creationId="{0FA15FD7-CD87-4626-BB31-EFDCD158BE33}"/>
          </ac:spMkLst>
        </pc:spChg>
        <pc:spChg chg="add del mod">
          <ac:chgData name="Yong Chen" userId="5a38ec05a319c0ab" providerId="LiveId" clId="{3F7DD01C-88FE-4CC1-AEF9-0B162349B52E}" dt="2018-02-23T06:46:15.289" v="2404" actId="478"/>
          <ac:spMkLst>
            <pc:docMk/>
            <pc:sldMk cId="3724155392" sldId="478"/>
            <ac:spMk id="5" creationId="{A2380750-BE2A-4CED-986E-953EA7AB4CE3}"/>
          </ac:spMkLst>
        </pc:spChg>
        <pc:spChg chg="add mod">
          <ac:chgData name="Yong Chen" userId="5a38ec05a319c0ab" providerId="LiveId" clId="{3F7DD01C-88FE-4CC1-AEF9-0B162349B52E}" dt="2018-02-23T06:50:37.149" v="2474" actId="108"/>
          <ac:spMkLst>
            <pc:docMk/>
            <pc:sldMk cId="3724155392" sldId="478"/>
            <ac:spMk id="6" creationId="{785D378F-AAA3-4418-B2DA-B6D1EFFA9600}"/>
          </ac:spMkLst>
        </pc:spChg>
        <pc:spChg chg="add mod">
          <ac:chgData name="Yong Chen" userId="5a38ec05a319c0ab" providerId="LiveId" clId="{3F7DD01C-88FE-4CC1-AEF9-0B162349B52E}" dt="2018-02-23T06:50:43.298" v="2487" actId="1035"/>
          <ac:spMkLst>
            <pc:docMk/>
            <pc:sldMk cId="3724155392" sldId="478"/>
            <ac:spMk id="7" creationId="{3FAB3B9F-0378-4EAF-AF61-9998269C8716}"/>
          </ac:spMkLst>
        </pc:spChg>
        <pc:spChg chg="add mod">
          <ac:chgData name="Yong Chen" userId="5a38ec05a319c0ab" providerId="LiveId" clId="{3F7DD01C-88FE-4CC1-AEF9-0B162349B52E}" dt="2018-02-23T06:50:43.298" v="2487" actId="1035"/>
          <ac:spMkLst>
            <pc:docMk/>
            <pc:sldMk cId="3724155392" sldId="478"/>
            <ac:spMk id="8" creationId="{A69C44E4-559D-44E1-B9E9-C42638233944}"/>
          </ac:spMkLst>
        </pc:spChg>
        <pc:spChg chg="add mod">
          <ac:chgData name="Yong Chen" userId="5a38ec05a319c0ab" providerId="LiveId" clId="{3F7DD01C-88FE-4CC1-AEF9-0B162349B52E}" dt="2018-02-23T07:23:32.735" v="2927" actId="20577"/>
          <ac:spMkLst>
            <pc:docMk/>
            <pc:sldMk cId="3724155392" sldId="478"/>
            <ac:spMk id="9" creationId="{671AAFB9-F600-4953-A39D-24CBD680567F}"/>
          </ac:spMkLst>
        </pc:spChg>
        <pc:spChg chg="add mod">
          <ac:chgData name="Yong Chen" userId="5a38ec05a319c0ab" providerId="LiveId" clId="{3F7DD01C-88FE-4CC1-AEF9-0B162349B52E}" dt="2018-02-23T06:50:43.298" v="2487" actId="1035"/>
          <ac:spMkLst>
            <pc:docMk/>
            <pc:sldMk cId="3724155392" sldId="478"/>
            <ac:spMk id="10" creationId="{07CC8965-A860-4FC0-8AD8-2888DF2C2EF6}"/>
          </ac:spMkLst>
        </pc:spChg>
        <pc:spChg chg="add mod ord">
          <ac:chgData name="Yong Chen" userId="5a38ec05a319c0ab" providerId="LiveId" clId="{3F7DD01C-88FE-4CC1-AEF9-0B162349B52E}" dt="2018-02-23T07:22:46.783" v="2906" actId="164"/>
          <ac:spMkLst>
            <pc:docMk/>
            <pc:sldMk cId="3724155392" sldId="478"/>
            <ac:spMk id="11" creationId="{6FF58CD1-C970-43C3-A05F-BEEA8781E534}"/>
          </ac:spMkLst>
        </pc:spChg>
        <pc:spChg chg="add mod">
          <ac:chgData name="Yong Chen" userId="5a38ec05a319c0ab" providerId="LiveId" clId="{3F7DD01C-88FE-4CC1-AEF9-0B162349B52E}" dt="2018-02-23T07:22:46.783" v="2906" actId="164"/>
          <ac:spMkLst>
            <pc:docMk/>
            <pc:sldMk cId="3724155392" sldId="478"/>
            <ac:spMk id="12" creationId="{97859202-BD15-426E-BA39-2C3B8436339B}"/>
          </ac:spMkLst>
        </pc:spChg>
        <pc:grpChg chg="add mod ord">
          <ac:chgData name="Yong Chen" userId="5a38ec05a319c0ab" providerId="LiveId" clId="{3F7DD01C-88FE-4CC1-AEF9-0B162349B52E}" dt="2018-02-23T07:22:49.721" v="2907" actId="167"/>
          <ac:grpSpMkLst>
            <pc:docMk/>
            <pc:sldMk cId="3724155392" sldId="478"/>
            <ac:grpSpMk id="13" creationId="{2603088B-E9CF-4E43-B8AF-47764259E438}"/>
          </ac:grpSpMkLst>
        </pc:grpChg>
      </pc:sldChg>
      <pc:sldChg chg="addSp delSp modSp add">
        <pc:chgData name="Yong Chen" userId="5a38ec05a319c0ab" providerId="LiveId" clId="{3F7DD01C-88FE-4CC1-AEF9-0B162349B52E}" dt="2018-02-23T07:18:03.117" v="2828" actId="1035"/>
        <pc:sldMkLst>
          <pc:docMk/>
          <pc:sldMk cId="3942506292" sldId="479"/>
        </pc:sldMkLst>
        <pc:spChg chg="add">
          <ac:chgData name="Yong Chen" userId="5a38ec05a319c0ab" providerId="LiveId" clId="{3F7DD01C-88FE-4CC1-AEF9-0B162349B52E}" dt="2018-02-23T06:51:13.982" v="2493" actId="1035"/>
          <ac:spMkLst>
            <pc:docMk/>
            <pc:sldMk cId="3942506292" sldId="479"/>
            <ac:spMk id="2" creationId="{5840C55B-7A12-404D-A994-9AED40858DD4}"/>
          </ac:spMkLst>
        </pc:spChg>
        <pc:spChg chg="add mod">
          <ac:chgData name="Yong Chen" userId="5a38ec05a319c0ab" providerId="LiveId" clId="{3F7DD01C-88FE-4CC1-AEF9-0B162349B52E}" dt="2018-02-23T06:51:24.169" v="2495" actId="1035"/>
          <ac:spMkLst>
            <pc:docMk/>
            <pc:sldMk cId="3942506292" sldId="479"/>
            <ac:spMk id="3" creationId="{EE0FFBA5-6613-4C6C-AA35-86552F32FE03}"/>
          </ac:spMkLst>
        </pc:spChg>
        <pc:spChg chg="add mod">
          <ac:chgData name="Yong Chen" userId="5a38ec05a319c0ab" providerId="LiveId" clId="{3F7DD01C-88FE-4CC1-AEF9-0B162349B52E}" dt="2018-02-23T07:18:03.117" v="2828" actId="1035"/>
          <ac:spMkLst>
            <pc:docMk/>
            <pc:sldMk cId="3942506292" sldId="479"/>
            <ac:spMk id="4" creationId="{6EDBDA5D-2170-4F0D-805A-749CB2A2D4A6}"/>
          </ac:spMkLst>
        </pc:spChg>
        <pc:spChg chg="add del mod">
          <ac:chgData name="Yong Chen" userId="5a38ec05a319c0ab" providerId="LiveId" clId="{3F7DD01C-88FE-4CC1-AEF9-0B162349B52E}" dt="2018-02-23T06:54:44.206" v="2522" actId="478"/>
          <ac:spMkLst>
            <pc:docMk/>
            <pc:sldMk cId="3942506292" sldId="479"/>
            <ac:spMk id="5" creationId="{84512D7D-5673-46C1-BD65-F9BB6AA275C5}"/>
          </ac:spMkLst>
        </pc:spChg>
        <pc:spChg chg="mod">
          <ac:chgData name="Yong Chen" userId="5a38ec05a319c0ab" providerId="LiveId" clId="{3F7DD01C-88FE-4CC1-AEF9-0B162349B52E}" dt="2018-02-23T06:55:30.207" v="2533" actId="1076"/>
          <ac:spMkLst>
            <pc:docMk/>
            <pc:sldMk cId="3942506292" sldId="479"/>
            <ac:spMk id="7" creationId="{55F58DF5-2453-4C2C-90C7-F82F23FA96F4}"/>
          </ac:spMkLst>
        </pc:spChg>
        <pc:grpChg chg="add mod">
          <ac:chgData name="Yong Chen" userId="5a38ec05a319c0ab" providerId="LiveId" clId="{3F7DD01C-88FE-4CC1-AEF9-0B162349B52E}" dt="2018-02-23T06:55:19.442" v="2531" actId="1076"/>
          <ac:grpSpMkLst>
            <pc:docMk/>
            <pc:sldMk cId="3942506292" sldId="479"/>
            <ac:grpSpMk id="6" creationId="{4024F0C4-E7BD-4C1C-82C0-0D636ED999D1}"/>
          </ac:grpSpMkLst>
        </pc:grpChg>
        <pc:graphicFrameChg chg="mod">
          <ac:chgData name="Yong Chen" userId="5a38ec05a319c0ab" providerId="LiveId" clId="{3F7DD01C-88FE-4CC1-AEF9-0B162349B52E}" dt="2018-02-23T06:58:26.154" v="2549" actId="20577"/>
          <ac:graphicFrameMkLst>
            <pc:docMk/>
            <pc:sldMk cId="3942506292" sldId="479"/>
            <ac:graphicFrameMk id="8" creationId="{7C0071B4-A665-4A3A-8AB0-B144E3E85822}"/>
          </ac:graphicFrameMkLst>
        </pc:graphicFrameChg>
      </pc:sldChg>
      <pc:sldChg chg="addSp delSp modSp add">
        <pc:chgData name="Yong Chen" userId="5a38ec05a319c0ab" providerId="LiveId" clId="{3F7DD01C-88FE-4CC1-AEF9-0B162349B52E}" dt="2018-02-23T07:34:18.684" v="3108" actId="1036"/>
        <pc:sldMkLst>
          <pc:docMk/>
          <pc:sldMk cId="2702319064" sldId="480"/>
        </pc:sldMkLst>
        <pc:spChg chg="del mod">
          <ac:chgData name="Yong Chen" userId="5a38ec05a319c0ab" providerId="LiveId" clId="{3F7DD01C-88FE-4CC1-AEF9-0B162349B52E}" dt="2018-02-23T07:18:08.226" v="2829" actId="478"/>
          <ac:spMkLst>
            <pc:docMk/>
            <pc:sldMk cId="2702319064" sldId="480"/>
            <ac:spMk id="4" creationId="{6EDBDA5D-2170-4F0D-805A-749CB2A2D4A6}"/>
          </ac:spMkLst>
        </pc:spChg>
        <pc:spChg chg="add del mod">
          <ac:chgData name="Yong Chen" userId="5a38ec05a319c0ab" providerId="LiveId" clId="{3F7DD01C-88FE-4CC1-AEF9-0B162349B52E}" dt="2018-02-23T07:01:06.813" v="2607" actId="478"/>
          <ac:spMkLst>
            <pc:docMk/>
            <pc:sldMk cId="2702319064" sldId="480"/>
            <ac:spMk id="5" creationId="{CD3FDA8E-EBE9-419F-9C4B-103703A9502F}"/>
          </ac:spMkLst>
        </pc:spChg>
        <pc:spChg chg="add mod">
          <ac:chgData name="Yong Chen" userId="5a38ec05a319c0ab" providerId="LiveId" clId="{3F7DD01C-88FE-4CC1-AEF9-0B162349B52E}" dt="2018-02-23T07:18:11.992" v="2842" actId="1035"/>
          <ac:spMkLst>
            <pc:docMk/>
            <pc:sldMk cId="2702319064" sldId="480"/>
            <ac:spMk id="10" creationId="{E22E1CFC-115F-4871-AF71-993F173F0461}"/>
          </ac:spMkLst>
        </pc:spChg>
        <pc:spChg chg="add mod">
          <ac:chgData name="Yong Chen" userId="5a38ec05a319c0ab" providerId="LiveId" clId="{3F7DD01C-88FE-4CC1-AEF9-0B162349B52E}" dt="2018-02-23T07:34:08.013" v="3103" actId="20577"/>
          <ac:spMkLst>
            <pc:docMk/>
            <pc:sldMk cId="2702319064" sldId="480"/>
            <ac:spMk id="11" creationId="{C61EC0EC-2F15-40F5-BB9B-7A20C20DCE7E}"/>
          </ac:spMkLst>
        </pc:spChg>
        <pc:spChg chg="add del">
          <ac:chgData name="Yong Chen" userId="5a38ec05a319c0ab" providerId="LiveId" clId="{3F7DD01C-88FE-4CC1-AEF9-0B162349B52E}" dt="2018-02-23T07:03:52.775" v="2638" actId="1036"/>
          <ac:spMkLst>
            <pc:docMk/>
            <pc:sldMk cId="2702319064" sldId="480"/>
            <ac:spMk id="13" creationId="{156ADAFA-A071-49A5-8E38-9A36120D9F6E}"/>
          </ac:spMkLst>
        </pc:spChg>
        <pc:spChg chg="add mod">
          <ac:chgData name="Yong Chen" userId="5a38ec05a319c0ab" providerId="LiveId" clId="{3F7DD01C-88FE-4CC1-AEF9-0B162349B52E}" dt="2018-02-23T07:23:51.427" v="2929" actId="1036"/>
          <ac:spMkLst>
            <pc:docMk/>
            <pc:sldMk cId="2702319064" sldId="480"/>
            <ac:spMk id="14" creationId="{09593F55-4C16-438E-95DE-AD03037DAD15}"/>
          </ac:spMkLst>
        </pc:spChg>
        <pc:grpChg chg="del">
          <ac:chgData name="Yong Chen" userId="5a38ec05a319c0ab" providerId="LiveId" clId="{3F7DD01C-88FE-4CC1-AEF9-0B162349B52E}" dt="2018-02-23T06:55:59.234" v="2536" actId="478"/>
          <ac:grpSpMkLst>
            <pc:docMk/>
            <pc:sldMk cId="2702319064" sldId="480"/>
            <ac:grpSpMk id="6" creationId="{4024F0C4-E7BD-4C1C-82C0-0D636ED999D1}"/>
          </ac:grpSpMkLst>
        </pc:grpChg>
        <pc:graphicFrameChg chg="add del mod">
          <ac:chgData name="Yong Chen" userId="5a38ec05a319c0ab" providerId="LiveId" clId="{3F7DD01C-88FE-4CC1-AEF9-0B162349B52E}" dt="2018-02-23T07:33:16.628" v="3089" actId="478"/>
          <ac:graphicFrameMkLst>
            <pc:docMk/>
            <pc:sldMk cId="2702319064" sldId="480"/>
            <ac:graphicFrameMk id="12" creationId="{91F8CC73-CEEE-4ACA-92F5-CDDA64258C44}"/>
          </ac:graphicFrameMkLst>
        </pc:graphicFrameChg>
        <pc:picChg chg="add mod">
          <ac:chgData name="Yong Chen" userId="5a38ec05a319c0ab" providerId="LiveId" clId="{3F7DD01C-88FE-4CC1-AEF9-0B162349B52E}" dt="2018-02-23T07:34:18.684" v="3108" actId="1036"/>
          <ac:picMkLst>
            <pc:docMk/>
            <pc:sldMk cId="2702319064" sldId="480"/>
            <ac:picMk id="15" creationId="{D6BD23C9-5675-4EB0-A08E-AA1A141A876C}"/>
          </ac:picMkLst>
        </pc:picChg>
      </pc:sldChg>
      <pc:sldChg chg="addSp delSp modSp add">
        <pc:chgData name="Yong Chen" userId="5a38ec05a319c0ab" providerId="LiveId" clId="{3F7DD01C-88FE-4CC1-AEF9-0B162349B52E}" dt="2018-02-23T09:20:30.593" v="3913" actId="20577"/>
        <pc:sldMkLst>
          <pc:docMk/>
          <pc:sldMk cId="2839463560" sldId="481"/>
        </pc:sldMkLst>
        <pc:spChg chg="del">
          <ac:chgData name="Yong Chen" userId="5a38ec05a319c0ab" providerId="LiveId" clId="{3F7DD01C-88FE-4CC1-AEF9-0B162349B52E}" dt="2018-02-23T07:18:17.820" v="2843" actId="478"/>
          <ac:spMkLst>
            <pc:docMk/>
            <pc:sldMk cId="2839463560" sldId="481"/>
            <ac:spMk id="4" creationId="{6EDBDA5D-2170-4F0D-805A-749CB2A2D4A6}"/>
          </ac:spMkLst>
        </pc:spChg>
        <pc:spChg chg="add mod">
          <ac:chgData name="Yong Chen" userId="5a38ec05a319c0ab" providerId="LiveId" clId="{3F7DD01C-88FE-4CC1-AEF9-0B162349B52E}" dt="2018-02-23T07:18:22.601" v="2857" actId="1036"/>
          <ac:spMkLst>
            <pc:docMk/>
            <pc:sldMk cId="2839463560" sldId="481"/>
            <ac:spMk id="5" creationId="{9F06FA1A-D2E9-488F-A294-AAE56F121934}"/>
          </ac:spMkLst>
        </pc:spChg>
        <pc:spChg chg="del">
          <ac:chgData name="Yong Chen" userId="5a38ec05a319c0ab" providerId="LiveId" clId="{3F7DD01C-88FE-4CC1-AEF9-0B162349B52E}" dt="2018-02-23T07:18:17.820" v="2843" actId="478"/>
          <ac:spMkLst>
            <pc:docMk/>
            <pc:sldMk cId="2839463560" sldId="481"/>
            <ac:spMk id="10" creationId="{E22E1CFC-115F-4871-AF71-993F173F0461}"/>
          </ac:spMkLst>
        </pc:spChg>
        <pc:spChg chg="del">
          <ac:chgData name="Yong Chen" userId="5a38ec05a319c0ab" providerId="LiveId" clId="{3F7DD01C-88FE-4CC1-AEF9-0B162349B52E}" dt="2018-02-23T07:03:57.760" v="2640" actId="478"/>
          <ac:spMkLst>
            <pc:docMk/>
            <pc:sldMk cId="2839463560" sldId="481"/>
            <ac:spMk id="11" creationId="{C61EC0EC-2F15-40F5-BB9B-7A20C20DCE7E}"/>
          </ac:spMkLst>
        </pc:spChg>
        <pc:spChg chg="add mod">
          <ac:chgData name="Yong Chen" userId="5a38ec05a319c0ab" providerId="LiveId" clId="{3F7DD01C-88FE-4CC1-AEF9-0B162349B52E}" dt="2018-02-23T07:23:57.224" v="2930" actId="242"/>
          <ac:spMkLst>
            <pc:docMk/>
            <pc:sldMk cId="2839463560" sldId="481"/>
            <ac:spMk id="13" creationId="{0225F7EE-EEBD-4F8F-97D8-0051535A3D76}"/>
          </ac:spMkLst>
        </pc:spChg>
        <pc:spChg chg="add mod">
          <ac:chgData name="Yong Chen" userId="5a38ec05a319c0ab" providerId="LiveId" clId="{3F7DD01C-88FE-4CC1-AEF9-0B162349B52E}" dt="2018-02-23T07:24:00.443" v="2931" actId="242"/>
          <ac:spMkLst>
            <pc:docMk/>
            <pc:sldMk cId="2839463560" sldId="481"/>
            <ac:spMk id="14" creationId="{80411914-152F-4558-A996-D6B426AA51B0}"/>
          </ac:spMkLst>
        </pc:spChg>
        <pc:graphicFrameChg chg="add mod modGraphic">
          <ac:chgData name="Yong Chen" userId="5a38ec05a319c0ab" providerId="LiveId" clId="{3F7DD01C-88FE-4CC1-AEF9-0B162349B52E}" dt="2018-02-23T09:20:30.593" v="3913" actId="20577"/>
          <ac:graphicFrameMkLst>
            <pc:docMk/>
            <pc:sldMk cId="2839463560" sldId="481"/>
            <ac:graphicFrameMk id="6" creationId="{0F604D9E-D999-4A80-8B2A-BB6A697DF9BC}"/>
          </ac:graphicFrameMkLst>
        </pc:graphicFrameChg>
        <pc:graphicFrameChg chg="del">
          <ac:chgData name="Yong Chen" userId="5a38ec05a319c0ab" providerId="LiveId" clId="{3F7DD01C-88FE-4CC1-AEF9-0B162349B52E}" dt="2018-02-23T07:03:57.760" v="2640" actId="478"/>
          <ac:graphicFrameMkLst>
            <pc:docMk/>
            <pc:sldMk cId="2839463560" sldId="481"/>
            <ac:graphicFrameMk id="12" creationId="{91F8CC73-CEEE-4ACA-92F5-CDDA64258C44}"/>
          </ac:graphicFrameMkLst>
        </pc:graphicFrameChg>
      </pc:sldChg>
      <pc:sldChg chg="addSp delSp modSp add mod">
        <pc:chgData name="Yong Chen" userId="5a38ec05a319c0ab" providerId="LiveId" clId="{3F7DD01C-88FE-4CC1-AEF9-0B162349B52E}" dt="2018-02-23T07:57:36.711" v="3487" actId="113"/>
        <pc:sldMkLst>
          <pc:docMk/>
          <pc:sldMk cId="2444901807" sldId="482"/>
        </pc:sldMkLst>
        <pc:spChg chg="del">
          <ac:chgData name="Yong Chen" userId="5a38ec05a319c0ab" providerId="LiveId" clId="{3F7DD01C-88FE-4CC1-AEF9-0B162349B52E}" dt="2018-02-23T07:18:28.992" v="2858" actId="478"/>
          <ac:spMkLst>
            <pc:docMk/>
            <pc:sldMk cId="2444901807" sldId="482"/>
            <ac:spMk id="4" creationId="{6EDBDA5D-2170-4F0D-805A-749CB2A2D4A6}"/>
          </ac:spMkLst>
        </pc:spChg>
        <pc:spChg chg="del">
          <ac:chgData name="Yong Chen" userId="5a38ec05a319c0ab" providerId="LiveId" clId="{3F7DD01C-88FE-4CC1-AEF9-0B162349B52E}" dt="2018-02-23T07:18:28.992" v="2858" actId="478"/>
          <ac:spMkLst>
            <pc:docMk/>
            <pc:sldMk cId="2444901807" sldId="482"/>
            <ac:spMk id="5" creationId="{9F06FA1A-D2E9-488F-A294-AAE56F121934}"/>
          </ac:spMkLst>
        </pc:spChg>
        <pc:spChg chg="add mod">
          <ac:chgData name="Yong Chen" userId="5a38ec05a319c0ab" providerId="LiveId" clId="{3F7DD01C-88FE-4CC1-AEF9-0B162349B52E}" dt="2018-02-23T07:17:50.748" v="2817" actId="14100"/>
          <ac:spMkLst>
            <pc:docMk/>
            <pc:sldMk cId="2444901807" sldId="482"/>
            <ac:spMk id="7" creationId="{D9E1E51D-D5BA-4CDF-A0C0-322A32BEFBF6}"/>
          </ac:spMkLst>
        </pc:spChg>
        <pc:spChg chg="add mod">
          <ac:chgData name="Yong Chen" userId="5a38ec05a319c0ab" providerId="LiveId" clId="{3F7DD01C-88FE-4CC1-AEF9-0B162349B52E}" dt="2018-02-23T07:24:07.380" v="2932" actId="113"/>
          <ac:spMkLst>
            <pc:docMk/>
            <pc:sldMk cId="2444901807" sldId="482"/>
            <ac:spMk id="9" creationId="{C15B381E-1118-4AD4-8361-127AADCEE66F}"/>
          </ac:spMkLst>
        </pc:spChg>
        <pc:spChg chg="del">
          <ac:chgData name="Yong Chen" userId="5a38ec05a319c0ab" providerId="LiveId" clId="{3F7DD01C-88FE-4CC1-AEF9-0B162349B52E}" dt="2018-02-23T07:18:28.992" v="2858" actId="478"/>
          <ac:spMkLst>
            <pc:docMk/>
            <pc:sldMk cId="2444901807" sldId="482"/>
            <ac:spMk id="10" creationId="{E22E1CFC-115F-4871-AF71-993F173F0461}"/>
          </ac:spMkLst>
        </pc:spChg>
        <pc:spChg chg="add mod">
          <ac:chgData name="Yong Chen" userId="5a38ec05a319c0ab" providerId="LiveId" clId="{3F7DD01C-88FE-4CC1-AEF9-0B162349B52E}" dt="2018-02-23T07:24:07.380" v="2932" actId="113"/>
          <ac:spMkLst>
            <pc:docMk/>
            <pc:sldMk cId="2444901807" sldId="482"/>
            <ac:spMk id="11" creationId="{EE973700-7AB4-46CA-9F8A-F2CD28992FB0}"/>
          </ac:spMkLst>
        </pc:spChg>
        <pc:spChg chg="add mod">
          <ac:chgData name="Yong Chen" userId="5a38ec05a319c0ab" providerId="LiveId" clId="{3F7DD01C-88FE-4CC1-AEF9-0B162349B52E}" dt="2018-02-23T07:24:07.380" v="2932" actId="113"/>
          <ac:spMkLst>
            <pc:docMk/>
            <pc:sldMk cId="2444901807" sldId="482"/>
            <ac:spMk id="12" creationId="{56106D81-70B1-481A-8EB5-0D54F0952426}"/>
          </ac:spMkLst>
        </pc:spChg>
        <pc:spChg chg="add mod">
          <ac:chgData name="Yong Chen" userId="5a38ec05a319c0ab" providerId="LiveId" clId="{3F7DD01C-88FE-4CC1-AEF9-0B162349B52E}" dt="2018-02-23T07:46:38.833" v="3448" actId="20577"/>
          <ac:spMkLst>
            <pc:docMk/>
            <pc:sldMk cId="2444901807" sldId="482"/>
            <ac:spMk id="14" creationId="{006398CF-7E95-4742-8F07-C3822CACA908}"/>
          </ac:spMkLst>
        </pc:spChg>
        <pc:graphicFrameChg chg="del">
          <ac:chgData name="Yong Chen" userId="5a38ec05a319c0ab" providerId="LiveId" clId="{3F7DD01C-88FE-4CC1-AEF9-0B162349B52E}" dt="2018-02-23T07:17:26.513" v="2811" actId="478"/>
          <ac:graphicFrameMkLst>
            <pc:docMk/>
            <pc:sldMk cId="2444901807" sldId="482"/>
            <ac:graphicFrameMk id="6" creationId="{0F604D9E-D999-4A80-8B2A-BB6A697DF9BC}"/>
          </ac:graphicFrameMkLst>
        </pc:graphicFrameChg>
        <pc:graphicFrameChg chg="add del mod">
          <ac:chgData name="Yong Chen" userId="5a38ec05a319c0ab" providerId="LiveId" clId="{3F7DD01C-88FE-4CC1-AEF9-0B162349B52E}" dt="2018-02-23T07:55:03.909" v="3453" actId="478"/>
          <ac:graphicFrameMkLst>
            <pc:docMk/>
            <pc:sldMk cId="2444901807" sldId="482"/>
            <ac:graphicFrameMk id="13" creationId="{BC7C90A4-AC23-4DA1-8661-2AC70762D7B7}"/>
          </ac:graphicFrameMkLst>
        </pc:graphicFrameChg>
        <pc:graphicFrameChg chg="add mod">
          <ac:chgData name="Yong Chen" userId="5a38ec05a319c0ab" providerId="LiveId" clId="{3F7DD01C-88FE-4CC1-AEF9-0B162349B52E}" dt="2018-02-23T07:57:36.711" v="3487" actId="113"/>
          <ac:graphicFrameMkLst>
            <pc:docMk/>
            <pc:sldMk cId="2444901807" sldId="482"/>
            <ac:graphicFrameMk id="15" creationId="{07F1EF35-DE40-4C8B-8B99-7A818B457144}"/>
          </ac:graphicFrameMkLst>
        </pc:graphicFrameChg>
      </pc:sldChg>
      <pc:sldChg chg="addSp delSp modSp add">
        <pc:chgData name="Yong Chen" userId="5a38ec05a319c0ab" providerId="LiveId" clId="{3F7DD01C-88FE-4CC1-AEF9-0B162349B52E}" dt="2018-02-23T07:36:17.469" v="3129" actId="20577"/>
        <pc:sldMkLst>
          <pc:docMk/>
          <pc:sldMk cId="1437137217" sldId="483"/>
        </pc:sldMkLst>
        <pc:spChg chg="del">
          <ac:chgData name="Yong Chen" userId="5a38ec05a319c0ab" providerId="LiveId" clId="{3F7DD01C-88FE-4CC1-AEF9-0B162349B52E}" dt="2018-02-23T07:28:56.386" v="3034" actId="478"/>
          <ac:spMkLst>
            <pc:docMk/>
            <pc:sldMk cId="1437137217" sldId="483"/>
            <ac:spMk id="4" creationId="{CE81B427-570A-470E-997E-8CCE150ED25D}"/>
          </ac:spMkLst>
        </pc:spChg>
        <pc:spChg chg="add mod">
          <ac:chgData name="Yong Chen" userId="5a38ec05a319c0ab" providerId="LiveId" clId="{3F7DD01C-88FE-4CC1-AEF9-0B162349B52E}" dt="2018-02-23T07:36:17.469" v="3129" actId="20577"/>
          <ac:spMkLst>
            <pc:docMk/>
            <pc:sldMk cId="1437137217" sldId="483"/>
            <ac:spMk id="6" creationId="{807118C8-A99C-4BE1-9F48-858221311E30}"/>
          </ac:spMkLst>
        </pc:spChg>
        <pc:spChg chg="add del mod">
          <ac:chgData name="Yong Chen" userId="5a38ec05a319c0ab" providerId="LiveId" clId="{3F7DD01C-88FE-4CC1-AEF9-0B162349B52E}" dt="2018-02-23T07:30:00.298" v="3052" actId="478"/>
          <ac:spMkLst>
            <pc:docMk/>
            <pc:sldMk cId="1437137217" sldId="483"/>
            <ac:spMk id="7" creationId="{E5DEA7DB-1971-44EB-A8FA-217665BD9B34}"/>
          </ac:spMkLst>
        </pc:spChg>
        <pc:spChg chg="add mod">
          <ac:chgData name="Yong Chen" userId="5a38ec05a319c0ab" providerId="LiveId" clId="{3F7DD01C-88FE-4CC1-AEF9-0B162349B52E}" dt="2018-02-23T07:30:33.611" v="3060" actId="1076"/>
          <ac:spMkLst>
            <pc:docMk/>
            <pc:sldMk cId="1437137217" sldId="483"/>
            <ac:spMk id="8" creationId="{71A26848-D952-4ECD-BC7E-FA4F2A9CB858}"/>
          </ac:spMkLst>
        </pc:spChg>
      </pc:sldChg>
      <pc:sldChg chg="modSp add">
        <pc:chgData name="Yong Chen" userId="5a38ec05a319c0ab" providerId="LiveId" clId="{3F7DD01C-88FE-4CC1-AEF9-0B162349B52E}" dt="2018-02-23T07:36:20.126" v="3130" actId="20577"/>
        <pc:sldMkLst>
          <pc:docMk/>
          <pc:sldMk cId="2839754786" sldId="484"/>
        </pc:sldMkLst>
        <pc:spChg chg="mod">
          <ac:chgData name="Yong Chen" userId="5a38ec05a319c0ab" providerId="LiveId" clId="{3F7DD01C-88FE-4CC1-AEF9-0B162349B52E}" dt="2018-02-23T07:36:20.126" v="3130" actId="20577"/>
          <ac:spMkLst>
            <pc:docMk/>
            <pc:sldMk cId="2839754786" sldId="484"/>
            <ac:spMk id="6" creationId="{807118C8-A99C-4BE1-9F48-858221311E30}"/>
          </ac:spMkLst>
        </pc:spChg>
        <pc:spChg chg="mod">
          <ac:chgData name="Yong Chen" userId="5a38ec05a319c0ab" providerId="LiveId" clId="{3F7DD01C-88FE-4CC1-AEF9-0B162349B52E}" dt="2018-02-23T07:31:36.132" v="3087" actId="20577"/>
          <ac:spMkLst>
            <pc:docMk/>
            <pc:sldMk cId="2839754786" sldId="484"/>
            <ac:spMk id="8" creationId="{71A26848-D952-4ECD-BC7E-FA4F2A9CB858}"/>
          </ac:spMkLst>
        </pc:spChg>
      </pc:sldChg>
      <pc:sldChg chg="addSp delSp modSp add">
        <pc:chgData name="Yong Chen" userId="5a38ec05a319c0ab" providerId="LiveId" clId="{3F7DD01C-88FE-4CC1-AEF9-0B162349B52E}" dt="2018-02-23T07:45:51.012" v="3444" actId="948"/>
        <pc:sldMkLst>
          <pc:docMk/>
          <pc:sldMk cId="128235177" sldId="485"/>
        </pc:sldMkLst>
        <pc:spChg chg="del">
          <ac:chgData name="Yong Chen" userId="5a38ec05a319c0ab" providerId="LiveId" clId="{3F7DD01C-88FE-4CC1-AEF9-0B162349B52E}" dt="2018-02-23T07:35:50.077" v="3110" actId="478"/>
          <ac:spMkLst>
            <pc:docMk/>
            <pc:sldMk cId="128235177" sldId="485"/>
            <ac:spMk id="3" creationId="{59531ACE-620C-4BD0-8830-1C14B179CF2A}"/>
          </ac:spMkLst>
        </pc:spChg>
        <pc:spChg chg="add mod">
          <ac:chgData name="Yong Chen" userId="5a38ec05a319c0ab" providerId="LiveId" clId="{3F7DD01C-88FE-4CC1-AEF9-0B162349B52E}" dt="2018-02-23T07:39:33.963" v="3201" actId="14100"/>
          <ac:spMkLst>
            <pc:docMk/>
            <pc:sldMk cId="128235177" sldId="485"/>
            <ac:spMk id="4" creationId="{AF8015D1-6354-4290-A3A4-650936E0AF3C}"/>
          </ac:spMkLst>
        </pc:spChg>
        <pc:spChg chg="add mod">
          <ac:chgData name="Yong Chen" userId="5a38ec05a319c0ab" providerId="LiveId" clId="{3F7DD01C-88FE-4CC1-AEF9-0B162349B52E}" dt="2018-02-23T07:45:51.012" v="3444" actId="948"/>
          <ac:spMkLst>
            <pc:docMk/>
            <pc:sldMk cId="128235177" sldId="485"/>
            <ac:spMk id="5" creationId="{DFAED38A-4E76-4232-AF99-A7194A120297}"/>
          </ac:spMkLst>
        </pc:spChg>
      </pc:sldChg>
      <pc:sldChg chg="modSp add">
        <pc:chgData name="Yong Chen" userId="5a38ec05a319c0ab" providerId="LiveId" clId="{3F7DD01C-88FE-4CC1-AEF9-0B162349B52E}" dt="2018-02-23T08:05:25.918" v="3678" actId="20577"/>
        <pc:sldMkLst>
          <pc:docMk/>
          <pc:sldMk cId="1967297585" sldId="486"/>
        </pc:sldMkLst>
        <pc:spChg chg="mod">
          <ac:chgData name="Yong Chen" userId="5a38ec05a319c0ab" providerId="LiveId" clId="{3F7DD01C-88FE-4CC1-AEF9-0B162349B52E}" dt="2018-02-23T07:41:46.277" v="3255" actId="20577"/>
          <ac:spMkLst>
            <pc:docMk/>
            <pc:sldMk cId="1967297585" sldId="486"/>
            <ac:spMk id="4" creationId="{AF8015D1-6354-4290-A3A4-650936E0AF3C}"/>
          </ac:spMkLst>
        </pc:spChg>
        <pc:spChg chg="mod">
          <ac:chgData name="Yong Chen" userId="5a38ec05a319c0ab" providerId="LiveId" clId="{3F7DD01C-88FE-4CC1-AEF9-0B162349B52E}" dt="2018-02-23T08:05:25.918" v="3678" actId="20577"/>
          <ac:spMkLst>
            <pc:docMk/>
            <pc:sldMk cId="1967297585" sldId="486"/>
            <ac:spMk id="5" creationId="{DFAED38A-4E76-4232-AF99-A7194A120297}"/>
          </ac:spMkLst>
        </pc:spChg>
      </pc:sldChg>
      <pc:sldChg chg="addSp delSp modSp add">
        <pc:chgData name="Yong Chen" userId="5a38ec05a319c0ab" providerId="LiveId" clId="{3F7DD01C-88FE-4CC1-AEF9-0B162349B52E}" dt="2018-02-23T08:02:18.515" v="3541" actId="20577"/>
        <pc:sldMkLst>
          <pc:docMk/>
          <pc:sldMk cId="3124097975" sldId="487"/>
        </pc:sldMkLst>
        <pc:spChg chg="mod">
          <ac:chgData name="Yong Chen" userId="5a38ec05a319c0ab" providerId="LiveId" clId="{3F7DD01C-88FE-4CC1-AEF9-0B162349B52E}" dt="2018-02-23T07:58:21.436" v="3490" actId="20577"/>
          <ac:spMkLst>
            <pc:docMk/>
            <pc:sldMk cId="3124097975" sldId="487"/>
            <ac:spMk id="4" creationId="{AF8015D1-6354-4290-A3A4-650936E0AF3C}"/>
          </ac:spMkLst>
        </pc:spChg>
        <pc:spChg chg="mod">
          <ac:chgData name="Yong Chen" userId="5a38ec05a319c0ab" providerId="LiveId" clId="{3F7DD01C-88FE-4CC1-AEF9-0B162349B52E}" dt="2018-02-23T08:02:18.515" v="3541" actId="20577"/>
          <ac:spMkLst>
            <pc:docMk/>
            <pc:sldMk cId="3124097975" sldId="487"/>
            <ac:spMk id="5" creationId="{DFAED38A-4E76-4232-AF99-A7194A120297}"/>
          </ac:spMkLst>
        </pc:spChg>
        <pc:spChg chg="add del">
          <ac:chgData name="Yong Chen" userId="5a38ec05a319c0ab" providerId="LiveId" clId="{3F7DD01C-88FE-4CC1-AEF9-0B162349B52E}" dt="2018-02-23T07:58:23.389" v="3491" actId="478"/>
          <ac:spMkLst>
            <pc:docMk/>
            <pc:sldMk cId="3124097975" sldId="487"/>
            <ac:spMk id="6" creationId="{824510F5-F168-41F2-A8AD-D70CEA81AF7F}"/>
          </ac:spMkLst>
        </pc:spChg>
      </pc:sldChg>
      <pc:sldChg chg="modSp add">
        <pc:chgData name="Yong Chen" userId="5a38ec05a319c0ab" providerId="LiveId" clId="{3F7DD01C-88FE-4CC1-AEF9-0B162349B52E}" dt="2018-02-23T09:28:23.809" v="3980" actId="20577"/>
        <pc:sldMkLst>
          <pc:docMk/>
          <pc:sldMk cId="1687324900" sldId="488"/>
        </pc:sldMkLst>
        <pc:spChg chg="mod">
          <ac:chgData name="Yong Chen" userId="5a38ec05a319c0ab" providerId="LiveId" clId="{3F7DD01C-88FE-4CC1-AEF9-0B162349B52E}" dt="2018-02-23T08:16:57.722" v="3885" actId="20577"/>
          <ac:spMkLst>
            <pc:docMk/>
            <pc:sldMk cId="1687324900" sldId="488"/>
            <ac:spMk id="4" creationId="{AF8015D1-6354-4290-A3A4-650936E0AF3C}"/>
          </ac:spMkLst>
        </pc:spChg>
        <pc:spChg chg="mod">
          <ac:chgData name="Yong Chen" userId="5a38ec05a319c0ab" providerId="LiveId" clId="{3F7DD01C-88FE-4CC1-AEF9-0B162349B52E}" dt="2018-02-23T09:28:23.809" v="3980" actId="20577"/>
          <ac:spMkLst>
            <pc:docMk/>
            <pc:sldMk cId="1687324900" sldId="488"/>
            <ac:spMk id="5" creationId="{DFAED38A-4E76-4232-AF99-A7194A120297}"/>
          </ac:spMkLst>
        </pc:spChg>
      </pc:sldChg>
      <pc:sldChg chg="addSp delSp modSp add">
        <pc:chgData name="Yong Chen" userId="5a38ec05a319c0ab" providerId="LiveId" clId="{3F7DD01C-88FE-4CC1-AEF9-0B162349B52E}" dt="2018-02-23T08:16:41.848" v="3884" actId="1076"/>
        <pc:sldMkLst>
          <pc:docMk/>
          <pc:sldMk cId="3678504279" sldId="489"/>
        </pc:sldMkLst>
        <pc:spChg chg="add mod">
          <ac:chgData name="Yong Chen" userId="5a38ec05a319c0ab" providerId="LiveId" clId="{3F7DD01C-88FE-4CC1-AEF9-0B162349B52E}" dt="2018-02-23T08:16:26.785" v="3877" actId="1076"/>
          <ac:spMkLst>
            <pc:docMk/>
            <pc:sldMk cId="3678504279" sldId="489"/>
            <ac:spMk id="3" creationId="{3AF6B8D2-DC34-49CB-B153-C608FA1CCE50}"/>
          </ac:spMkLst>
        </pc:spChg>
        <pc:spChg chg="add del">
          <ac:chgData name="Yong Chen" userId="5a38ec05a319c0ab" providerId="LiveId" clId="{3F7DD01C-88FE-4CC1-AEF9-0B162349B52E}" dt="2018-02-23T08:09:03.542" v="3723" actId="478"/>
          <ac:spMkLst>
            <pc:docMk/>
            <pc:sldMk cId="3678504279" sldId="489"/>
            <ac:spMk id="5" creationId="{C03FF43E-41CA-4FF7-B562-C7FE32A3814F}"/>
          </ac:spMkLst>
        </pc:spChg>
        <pc:spChg chg="add mod">
          <ac:chgData name="Yong Chen" userId="5a38ec05a319c0ab" providerId="LiveId" clId="{3F7DD01C-88FE-4CC1-AEF9-0B162349B52E}" dt="2018-02-23T08:16:41.848" v="3884" actId="1076"/>
          <ac:spMkLst>
            <pc:docMk/>
            <pc:sldMk cId="3678504279" sldId="489"/>
            <ac:spMk id="8" creationId="{17FAC7CC-9404-4AF1-B549-18C77542F797}"/>
          </ac:spMkLst>
        </pc:spChg>
        <pc:picChg chg="add del mod">
          <ac:chgData name="Yong Chen" userId="5a38ec05a319c0ab" providerId="LiveId" clId="{3F7DD01C-88FE-4CC1-AEF9-0B162349B52E}" dt="2018-02-23T08:11:47.927" v="3763" actId="478"/>
          <ac:picMkLst>
            <pc:docMk/>
            <pc:sldMk cId="3678504279" sldId="489"/>
            <ac:picMk id="2" creationId="{433E1BE6-413B-4FAC-AB84-8B277ADED4D0}"/>
          </ac:picMkLst>
        </pc:picChg>
        <pc:picChg chg="add del mod">
          <ac:chgData name="Yong Chen" userId="5a38ec05a319c0ab" providerId="LiveId" clId="{3F7DD01C-88FE-4CC1-AEF9-0B162349B52E}" dt="2018-02-23T08:12:18.909" v="3770" actId="478"/>
          <ac:picMkLst>
            <pc:docMk/>
            <pc:sldMk cId="3678504279" sldId="489"/>
            <ac:picMk id="4" creationId="{ACF7A420-35C1-45BB-8168-A7D44B5ECDFE}"/>
          </ac:picMkLst>
        </pc:picChg>
        <pc:picChg chg="add mod modCrop">
          <ac:chgData name="Yong Chen" userId="5a38ec05a319c0ab" providerId="LiveId" clId="{3F7DD01C-88FE-4CC1-AEF9-0B162349B52E}" dt="2018-02-23T08:14:18.341" v="3843" actId="1076"/>
          <ac:picMkLst>
            <pc:docMk/>
            <pc:sldMk cId="3678504279" sldId="489"/>
            <ac:picMk id="6" creationId="{43D1B2B1-A1D8-4084-B05A-CE3D3661272F}"/>
          </ac:picMkLst>
        </pc:picChg>
        <pc:picChg chg="add mod">
          <ac:chgData name="Yong Chen" userId="5a38ec05a319c0ab" providerId="LiveId" clId="{3F7DD01C-88FE-4CC1-AEF9-0B162349B52E}" dt="2018-02-23T08:16:26.785" v="3877" actId="1076"/>
          <ac:picMkLst>
            <pc:docMk/>
            <pc:sldMk cId="3678504279" sldId="489"/>
            <ac:picMk id="7" creationId="{0ADF326A-7D9E-4930-BD61-AF3B5DF9BA5E}"/>
          </ac:picMkLst>
        </pc:picChg>
      </pc:sldChg>
      <pc:sldMasterChg chg="delSldLayout">
        <pc:chgData name="Yong Chen" userId="5a38ec05a319c0ab" providerId="LiveId" clId="{3F7DD01C-88FE-4CC1-AEF9-0B162349B52E}" dt="2018-02-23T06:23:12.887" v="2284" actId="2696"/>
        <pc:sldMasterMkLst>
          <pc:docMk/>
          <pc:sldMasterMk cId="508459503" sldId="2147483648"/>
        </pc:sldMasterMkLst>
        <pc:sldLayoutChg chg="del">
          <pc:chgData name="Yong Chen" userId="5a38ec05a319c0ab" providerId="LiveId" clId="{3F7DD01C-88FE-4CC1-AEF9-0B162349B52E}" dt="2018-02-23T06:23:12.887" v="2284" actId="2696"/>
          <pc:sldLayoutMkLst>
            <pc:docMk/>
            <pc:sldMasterMk cId="508459503" sldId="2147483648"/>
            <pc:sldLayoutMk cId="1216374899" sldId="2147483706"/>
          </pc:sldLayoutMkLst>
        </pc:sldLayoutChg>
      </pc:sldMaster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1" y="1"/>
            <a:ext cx="4276255" cy="337059"/>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sz="quarter" idx="1"/>
          </p:nvPr>
        </p:nvSpPr>
        <p:spPr>
          <a:xfrm>
            <a:off x="5587733" y="1"/>
            <a:ext cx="4276254" cy="337059"/>
          </a:xfrm>
          <a:prstGeom prst="rect">
            <a:avLst/>
          </a:prstGeom>
        </p:spPr>
        <p:txBody>
          <a:bodyPr vert="horz" lIns="91440" tIns="45720" rIns="91440" bIns="45720" rtlCol="0"/>
          <a:lstStyle>
            <a:lvl1pPr algn="r">
              <a:defRPr sz="1200"/>
            </a:lvl1pPr>
          </a:lstStyle>
          <a:p>
            <a:fld id="{D90BADFA-5F63-412B-9039-22BEE7C37EB3}" type="datetimeFigureOut">
              <a:rPr lang="zh-CN" altLang="en-US" smtClean="0"/>
              <a:pPr/>
              <a:t>2018/8/30</a:t>
            </a:fld>
            <a:endParaRPr lang="zh-CN" altLang="en-US"/>
          </a:p>
        </p:txBody>
      </p:sp>
      <p:sp>
        <p:nvSpPr>
          <p:cNvPr id="4" name="页脚占位符 3"/>
          <p:cNvSpPr>
            <a:spLocks noGrp="1"/>
          </p:cNvSpPr>
          <p:nvPr>
            <p:ph type="ftr" sz="quarter" idx="2"/>
          </p:nvPr>
        </p:nvSpPr>
        <p:spPr>
          <a:xfrm>
            <a:off x="1" y="6397620"/>
            <a:ext cx="4276255" cy="337059"/>
          </a:xfrm>
          <a:prstGeom prst="rect">
            <a:avLst/>
          </a:prstGeom>
        </p:spPr>
        <p:txBody>
          <a:bodyPr vert="horz" lIns="91440" tIns="45720" rIns="91440" bIns="45720" rtlCol="0" anchor="b"/>
          <a:lstStyle>
            <a:lvl1pPr algn="l">
              <a:defRPr sz="1200"/>
            </a:lvl1pPr>
          </a:lstStyle>
          <a:p>
            <a:endParaRPr lang="zh-CN" altLang="en-US"/>
          </a:p>
        </p:txBody>
      </p:sp>
      <p:sp>
        <p:nvSpPr>
          <p:cNvPr id="5" name="灯片编号占位符 4"/>
          <p:cNvSpPr>
            <a:spLocks noGrp="1"/>
          </p:cNvSpPr>
          <p:nvPr>
            <p:ph type="sldNum" sz="quarter" idx="3"/>
          </p:nvPr>
        </p:nvSpPr>
        <p:spPr>
          <a:xfrm>
            <a:off x="5587733" y="6397620"/>
            <a:ext cx="4276254" cy="337059"/>
          </a:xfrm>
          <a:prstGeom prst="rect">
            <a:avLst/>
          </a:prstGeom>
        </p:spPr>
        <p:txBody>
          <a:bodyPr vert="horz" lIns="91440" tIns="45720" rIns="91440" bIns="45720" rtlCol="0" anchor="b"/>
          <a:lstStyle>
            <a:lvl1pPr algn="r">
              <a:defRPr sz="1200"/>
            </a:lvl1pPr>
          </a:lstStyle>
          <a:p>
            <a:fld id="{6EECE2BD-8ADE-4B0E-BC36-BF25CFC2B4E7}" type="slidenum">
              <a:rPr lang="zh-CN" altLang="en-US" smtClean="0"/>
              <a:pPr/>
              <a:t>‹#›</a:t>
            </a:fld>
            <a:endParaRPr lang="zh-CN" altLang="en-US"/>
          </a:p>
        </p:txBody>
      </p:sp>
    </p:spTree>
    <p:extLst>
      <p:ext uri="{BB962C8B-B14F-4D97-AF65-F5344CB8AC3E}">
        <p14:creationId xmlns:p14="http://schemas.microsoft.com/office/powerpoint/2010/main" xmlns="" val="394097296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1" y="0"/>
            <a:ext cx="4275403" cy="33795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5588627" y="0"/>
            <a:ext cx="4275403" cy="337958"/>
          </a:xfrm>
          <a:prstGeom prst="rect">
            <a:avLst/>
          </a:prstGeom>
        </p:spPr>
        <p:txBody>
          <a:bodyPr vert="horz" lIns="91440" tIns="45720" rIns="91440" bIns="45720" rtlCol="0"/>
          <a:lstStyle>
            <a:lvl1pPr algn="r">
              <a:defRPr sz="1200"/>
            </a:lvl1pPr>
          </a:lstStyle>
          <a:p>
            <a:fld id="{C92C9292-3692-4DE8-8551-C6E1B9A2100E}" type="datetimeFigureOut">
              <a:rPr lang="zh-CN" altLang="en-US" smtClean="0"/>
              <a:pPr/>
              <a:t>2018/8/30</a:t>
            </a:fld>
            <a:endParaRPr lang="zh-CN" altLang="en-US"/>
          </a:p>
        </p:txBody>
      </p:sp>
      <p:sp>
        <p:nvSpPr>
          <p:cNvPr id="4" name="幻灯片图像占位符 3"/>
          <p:cNvSpPr>
            <a:spLocks noGrp="1" noRot="1" noChangeAspect="1"/>
          </p:cNvSpPr>
          <p:nvPr>
            <p:ph type="sldImg" idx="2"/>
          </p:nvPr>
        </p:nvSpPr>
        <p:spPr>
          <a:xfrm>
            <a:off x="2913063" y="841375"/>
            <a:ext cx="4040187" cy="22733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986632" y="3241586"/>
            <a:ext cx="7893050" cy="2652207"/>
          </a:xfrm>
          <a:prstGeom prst="rect">
            <a:avLst/>
          </a:prstGeom>
        </p:spPr>
        <p:txBody>
          <a:bodyPr vert="horz" lIns="91440" tIns="45720" rIns="91440" bIns="45720" rtlCol="0"/>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6" name="页脚占位符 5"/>
          <p:cNvSpPr>
            <a:spLocks noGrp="1"/>
          </p:cNvSpPr>
          <p:nvPr>
            <p:ph type="ftr" sz="quarter" idx="4"/>
          </p:nvPr>
        </p:nvSpPr>
        <p:spPr>
          <a:xfrm>
            <a:off x="1" y="6397807"/>
            <a:ext cx="4275403" cy="33795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5588627" y="6397807"/>
            <a:ext cx="4275403" cy="337957"/>
          </a:xfrm>
          <a:prstGeom prst="rect">
            <a:avLst/>
          </a:prstGeom>
        </p:spPr>
        <p:txBody>
          <a:bodyPr vert="horz" lIns="91440" tIns="45720" rIns="91440" bIns="45720" rtlCol="0" anchor="b"/>
          <a:lstStyle>
            <a:lvl1pPr algn="r">
              <a:defRPr sz="1200"/>
            </a:lvl1pPr>
          </a:lstStyle>
          <a:p>
            <a:fld id="{0D78D3AB-E189-46D1-881F-5F4650A0F1D1}" type="slidenum">
              <a:rPr lang="zh-CN" altLang="en-US" smtClean="0"/>
              <a:pPr/>
              <a:t>‹#›</a:t>
            </a:fld>
            <a:endParaRPr lang="zh-CN" altLang="en-US"/>
          </a:p>
        </p:txBody>
      </p:sp>
    </p:spTree>
    <p:extLst>
      <p:ext uri="{BB962C8B-B14F-4D97-AF65-F5344CB8AC3E}">
        <p14:creationId xmlns:p14="http://schemas.microsoft.com/office/powerpoint/2010/main" xmlns="" val="393702423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7"/>
          <p:cNvSpPr>
            <a:spLocks noGrp="1" noChangeArrowheads="1"/>
          </p:cNvSpPr>
          <p:nvPr>
            <p:ph type="sldNum" sz="quarter" idx="5"/>
          </p:nvPr>
        </p:nvSpPr>
        <p:spPr>
          <a:ln>
            <a:miter lim="800000"/>
            <a:headEnd/>
            <a:tailEnd/>
          </a:ln>
        </p:spPr>
        <p:txBody>
          <a:bodyPr/>
          <a:lstStyle/>
          <a:p>
            <a:pPr>
              <a:defRPr/>
            </a:pPr>
            <a:fld id="{9FFCFA45-78EF-488F-B938-73C0220E0143}" type="slidenum">
              <a:rPr lang="en-US" altLang="zh-CN"/>
              <a:pPr>
                <a:defRPr/>
              </a:pPr>
              <a:t>4</a:t>
            </a:fld>
            <a:endParaRPr lang="en-US" altLang="zh-CN"/>
          </a:p>
        </p:txBody>
      </p:sp>
      <p:sp>
        <p:nvSpPr>
          <p:cNvPr id="64515" name="Rectangle 2"/>
          <p:cNvSpPr>
            <a:spLocks noGrp="1" noRot="1" noChangeAspect="1" noChangeArrowheads="1" noTextEdit="1"/>
          </p:cNvSpPr>
          <p:nvPr>
            <p:ph type="sldImg"/>
          </p:nvPr>
        </p:nvSpPr>
        <p:spPr bwMode="auto">
          <a:xfrm>
            <a:off x="2689225" y="503238"/>
            <a:ext cx="4497388" cy="2528887"/>
          </a:xfrm>
          <a:noFill/>
          <a:ln>
            <a:solidFill>
              <a:srgbClr val="000000"/>
            </a:solidFill>
            <a:miter lim="800000"/>
            <a:headEnd/>
            <a:tailEnd/>
          </a:ln>
        </p:spPr>
      </p:sp>
      <p:sp>
        <p:nvSpPr>
          <p:cNvPr id="64516" name="Rectangle 3"/>
          <p:cNvSpPr>
            <a:spLocks noGrp="1" noChangeArrowheads="1"/>
          </p:cNvSpPr>
          <p:nvPr>
            <p:ph type="body" idx="1"/>
          </p:nvPr>
        </p:nvSpPr>
        <p:spPr bwMode="auto">
          <a:xfrm>
            <a:off x="1315509" y="3198318"/>
            <a:ext cx="7235296" cy="3034601"/>
          </a:xfrm>
          <a:noFill/>
        </p:spPr>
        <p:txBody>
          <a:bodyPr wrap="square" numCol="1" anchor="t" anchorCtr="0" compatLnSpc="1">
            <a:prstTxWarp prst="textNoShape">
              <a:avLst/>
            </a:prstTxWarp>
          </a:bodyPr>
          <a:lstStyle/>
          <a:p>
            <a:pPr eaLnBrk="1" hangingPunct="1"/>
            <a:endParaRPr lang="zh-CN" altLang="zh-CN"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7"/>
          <p:cNvSpPr>
            <a:spLocks noGrp="1" noChangeArrowheads="1"/>
          </p:cNvSpPr>
          <p:nvPr>
            <p:ph type="sldNum" sz="quarter" idx="5"/>
          </p:nvPr>
        </p:nvSpPr>
        <p:spPr>
          <a:ln>
            <a:miter lim="800000"/>
            <a:headEnd/>
            <a:tailEnd/>
          </a:ln>
        </p:spPr>
        <p:txBody>
          <a:bodyPr/>
          <a:lstStyle/>
          <a:p>
            <a:pPr>
              <a:defRPr/>
            </a:pPr>
            <a:fld id="{3A5011F4-F3CA-419B-B88F-30ACD206E23D}" type="slidenum">
              <a:rPr lang="en-US" altLang="zh-CN"/>
              <a:pPr>
                <a:defRPr/>
              </a:pPr>
              <a:t>14</a:t>
            </a:fld>
            <a:endParaRPr lang="en-US" altLang="zh-CN"/>
          </a:p>
        </p:txBody>
      </p:sp>
      <p:sp>
        <p:nvSpPr>
          <p:cNvPr id="67587" name="Rectangle 2"/>
          <p:cNvSpPr>
            <a:spLocks noGrp="1" noRot="1" noChangeAspect="1" noChangeArrowheads="1" noTextEdit="1"/>
          </p:cNvSpPr>
          <p:nvPr>
            <p:ph type="sldImg"/>
          </p:nvPr>
        </p:nvSpPr>
        <p:spPr bwMode="auto">
          <a:xfrm>
            <a:off x="2689225" y="503238"/>
            <a:ext cx="4497388" cy="2528887"/>
          </a:xfrm>
          <a:noFill/>
          <a:ln>
            <a:solidFill>
              <a:srgbClr val="000000"/>
            </a:solidFill>
            <a:miter lim="800000"/>
            <a:headEnd/>
            <a:tailEnd/>
          </a:ln>
        </p:spPr>
      </p:sp>
      <p:sp>
        <p:nvSpPr>
          <p:cNvPr id="67588" name="Rectangle 3"/>
          <p:cNvSpPr>
            <a:spLocks noGrp="1" noChangeArrowheads="1"/>
          </p:cNvSpPr>
          <p:nvPr>
            <p:ph type="body" idx="1"/>
          </p:nvPr>
        </p:nvSpPr>
        <p:spPr bwMode="auto">
          <a:xfrm>
            <a:off x="1315509" y="3198318"/>
            <a:ext cx="7235296" cy="3034601"/>
          </a:xfrm>
          <a:noFill/>
        </p:spPr>
        <p:txBody>
          <a:bodyPr wrap="square" numCol="1" anchor="t" anchorCtr="0" compatLnSpc="1">
            <a:prstTxWarp prst="textNoShape">
              <a:avLst/>
            </a:prstTxWarp>
          </a:bodyPr>
          <a:lstStyle/>
          <a:p>
            <a:pPr eaLnBrk="1" hangingPunct="1"/>
            <a:endParaRPr lang="zh-CN" altLang="zh-CN"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B373B792-6099-45AD-956F-4C121B338493}" type="slidenum">
              <a:rPr lang="en-US" altLang="zh-CN" smtClean="0"/>
              <a:pPr/>
              <a:t>15</a:t>
            </a:fld>
            <a:endParaRPr lang="en-US" altLang="zh-CN"/>
          </a:p>
        </p:txBody>
      </p:sp>
    </p:spTree>
    <p:extLst>
      <p:ext uri="{BB962C8B-B14F-4D97-AF65-F5344CB8AC3E}">
        <p14:creationId xmlns="" xmlns:p14="http://schemas.microsoft.com/office/powerpoint/2010/main" val="360827924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7"/>
          <p:cNvSpPr>
            <a:spLocks noGrp="1" noChangeArrowheads="1"/>
          </p:cNvSpPr>
          <p:nvPr>
            <p:ph type="sldNum" sz="quarter" idx="5"/>
          </p:nvPr>
        </p:nvSpPr>
        <p:spPr>
          <a:ln>
            <a:miter lim="800000"/>
            <a:headEnd/>
            <a:tailEnd/>
          </a:ln>
        </p:spPr>
        <p:txBody>
          <a:bodyPr/>
          <a:lstStyle/>
          <a:p>
            <a:pPr>
              <a:defRPr/>
            </a:pPr>
            <a:fld id="{BEA527C7-D25A-4D02-A153-34BCAA11DC3D}" type="slidenum">
              <a:rPr lang="en-US" altLang="zh-CN"/>
              <a:pPr>
                <a:defRPr/>
              </a:pPr>
              <a:t>6</a:t>
            </a:fld>
            <a:endParaRPr lang="en-US" altLang="zh-CN"/>
          </a:p>
        </p:txBody>
      </p:sp>
      <p:sp>
        <p:nvSpPr>
          <p:cNvPr id="65539" name="Rectangle 2"/>
          <p:cNvSpPr>
            <a:spLocks noGrp="1" noRot="1" noChangeAspect="1" noChangeArrowheads="1" noTextEdit="1"/>
          </p:cNvSpPr>
          <p:nvPr>
            <p:ph type="sldImg"/>
          </p:nvPr>
        </p:nvSpPr>
        <p:spPr bwMode="auto">
          <a:xfrm>
            <a:off x="2689225" y="503238"/>
            <a:ext cx="4497388" cy="2528887"/>
          </a:xfrm>
          <a:noFill/>
          <a:ln>
            <a:solidFill>
              <a:srgbClr val="000000"/>
            </a:solidFill>
            <a:miter lim="800000"/>
            <a:headEnd/>
            <a:tailEnd/>
          </a:ln>
        </p:spPr>
      </p:sp>
      <p:sp>
        <p:nvSpPr>
          <p:cNvPr id="65540" name="Rectangle 3"/>
          <p:cNvSpPr>
            <a:spLocks noGrp="1" noChangeArrowheads="1"/>
          </p:cNvSpPr>
          <p:nvPr>
            <p:ph type="body" idx="1"/>
          </p:nvPr>
        </p:nvSpPr>
        <p:spPr bwMode="auto">
          <a:xfrm>
            <a:off x="1315509" y="3198318"/>
            <a:ext cx="7235296" cy="3034601"/>
          </a:xfrm>
          <a:noFill/>
        </p:spPr>
        <p:txBody>
          <a:bodyPr wrap="square" numCol="1" anchor="t" anchorCtr="0" compatLnSpc="1">
            <a:prstTxWarp prst="textNoShape">
              <a:avLst/>
            </a:prstTxWarp>
          </a:bodyPr>
          <a:lstStyle/>
          <a:p>
            <a:pPr eaLnBrk="1" hangingPunct="1"/>
            <a:endParaRPr lang="zh-CN" altLang="zh-CN"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7"/>
          <p:cNvSpPr>
            <a:spLocks noGrp="1" noChangeArrowheads="1"/>
          </p:cNvSpPr>
          <p:nvPr>
            <p:ph type="sldNum" sz="quarter" idx="5"/>
          </p:nvPr>
        </p:nvSpPr>
        <p:spPr>
          <a:ln>
            <a:miter lim="800000"/>
            <a:headEnd/>
            <a:tailEnd/>
          </a:ln>
        </p:spPr>
        <p:txBody>
          <a:bodyPr/>
          <a:lstStyle/>
          <a:p>
            <a:pPr>
              <a:defRPr/>
            </a:pPr>
            <a:fld id="{BEA527C7-D25A-4D02-A153-34BCAA11DC3D}" type="slidenum">
              <a:rPr lang="en-US" altLang="zh-CN"/>
              <a:pPr>
                <a:defRPr/>
              </a:pPr>
              <a:t>7</a:t>
            </a:fld>
            <a:endParaRPr lang="en-US" altLang="zh-CN"/>
          </a:p>
        </p:txBody>
      </p:sp>
      <p:sp>
        <p:nvSpPr>
          <p:cNvPr id="65539" name="Rectangle 2"/>
          <p:cNvSpPr>
            <a:spLocks noGrp="1" noRot="1" noChangeAspect="1" noChangeArrowheads="1" noTextEdit="1"/>
          </p:cNvSpPr>
          <p:nvPr>
            <p:ph type="sldImg"/>
          </p:nvPr>
        </p:nvSpPr>
        <p:spPr bwMode="auto">
          <a:xfrm>
            <a:off x="2689225" y="503238"/>
            <a:ext cx="4497388" cy="2528887"/>
          </a:xfrm>
          <a:noFill/>
          <a:ln>
            <a:solidFill>
              <a:srgbClr val="000000"/>
            </a:solidFill>
            <a:miter lim="800000"/>
            <a:headEnd/>
            <a:tailEnd/>
          </a:ln>
        </p:spPr>
      </p:sp>
      <p:sp>
        <p:nvSpPr>
          <p:cNvPr id="65540" name="Rectangle 3"/>
          <p:cNvSpPr>
            <a:spLocks noGrp="1" noChangeArrowheads="1"/>
          </p:cNvSpPr>
          <p:nvPr>
            <p:ph type="body" idx="1"/>
          </p:nvPr>
        </p:nvSpPr>
        <p:spPr bwMode="auto">
          <a:xfrm>
            <a:off x="1315509" y="3198318"/>
            <a:ext cx="7235296" cy="3034601"/>
          </a:xfrm>
          <a:noFill/>
        </p:spPr>
        <p:txBody>
          <a:bodyPr wrap="square" numCol="1" anchor="t" anchorCtr="0" compatLnSpc="1">
            <a:prstTxWarp prst="textNoShape">
              <a:avLst/>
            </a:prstTxWarp>
          </a:bodyPr>
          <a:lstStyle/>
          <a:p>
            <a:pPr eaLnBrk="1" hangingPunct="1"/>
            <a:endParaRPr lang="zh-CN" altLang="zh-CN"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7"/>
          <p:cNvSpPr>
            <a:spLocks noGrp="1" noChangeArrowheads="1"/>
          </p:cNvSpPr>
          <p:nvPr>
            <p:ph type="sldNum" sz="quarter" idx="5"/>
          </p:nvPr>
        </p:nvSpPr>
        <p:spPr>
          <a:ln>
            <a:miter lim="800000"/>
            <a:headEnd/>
            <a:tailEnd/>
          </a:ln>
        </p:spPr>
        <p:txBody>
          <a:bodyPr/>
          <a:lstStyle/>
          <a:p>
            <a:pPr>
              <a:defRPr/>
            </a:pPr>
            <a:fld id="{3A5011F4-F3CA-419B-B88F-30ACD206E23D}" type="slidenum">
              <a:rPr lang="en-US" altLang="zh-CN"/>
              <a:pPr>
                <a:defRPr/>
              </a:pPr>
              <a:t>8</a:t>
            </a:fld>
            <a:endParaRPr lang="en-US" altLang="zh-CN"/>
          </a:p>
        </p:txBody>
      </p:sp>
      <p:sp>
        <p:nvSpPr>
          <p:cNvPr id="67587" name="Rectangle 2"/>
          <p:cNvSpPr>
            <a:spLocks noGrp="1" noRot="1" noChangeAspect="1" noChangeArrowheads="1" noTextEdit="1"/>
          </p:cNvSpPr>
          <p:nvPr>
            <p:ph type="sldImg"/>
          </p:nvPr>
        </p:nvSpPr>
        <p:spPr bwMode="auto">
          <a:xfrm>
            <a:off x="2689225" y="503238"/>
            <a:ext cx="4497388" cy="2528887"/>
          </a:xfrm>
          <a:noFill/>
          <a:ln>
            <a:solidFill>
              <a:srgbClr val="000000"/>
            </a:solidFill>
            <a:miter lim="800000"/>
            <a:headEnd/>
            <a:tailEnd/>
          </a:ln>
        </p:spPr>
      </p:sp>
      <p:sp>
        <p:nvSpPr>
          <p:cNvPr id="67588" name="Rectangle 3"/>
          <p:cNvSpPr>
            <a:spLocks noGrp="1" noChangeArrowheads="1"/>
          </p:cNvSpPr>
          <p:nvPr>
            <p:ph type="body" idx="1"/>
          </p:nvPr>
        </p:nvSpPr>
        <p:spPr bwMode="auto">
          <a:xfrm>
            <a:off x="1315509" y="3198318"/>
            <a:ext cx="7235296" cy="3034601"/>
          </a:xfrm>
          <a:noFill/>
        </p:spPr>
        <p:txBody>
          <a:bodyPr wrap="square" numCol="1" anchor="t" anchorCtr="0" compatLnSpc="1">
            <a:prstTxWarp prst="textNoShape">
              <a:avLst/>
            </a:prstTxWarp>
          </a:bodyPr>
          <a:lstStyle/>
          <a:p>
            <a:pPr eaLnBrk="1" hangingPunct="1"/>
            <a:endParaRPr lang="zh-CN" altLang="zh-CN"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7"/>
          <p:cNvSpPr>
            <a:spLocks noGrp="1" noChangeArrowheads="1"/>
          </p:cNvSpPr>
          <p:nvPr>
            <p:ph type="sldNum" sz="quarter" idx="5"/>
          </p:nvPr>
        </p:nvSpPr>
        <p:spPr>
          <a:ln>
            <a:miter lim="800000"/>
            <a:headEnd/>
            <a:tailEnd/>
          </a:ln>
        </p:spPr>
        <p:txBody>
          <a:bodyPr/>
          <a:lstStyle/>
          <a:p>
            <a:pPr>
              <a:defRPr/>
            </a:pPr>
            <a:fld id="{3A5011F4-F3CA-419B-B88F-30ACD206E23D}" type="slidenum">
              <a:rPr lang="en-US" altLang="zh-CN"/>
              <a:pPr>
                <a:defRPr/>
              </a:pPr>
              <a:t>9</a:t>
            </a:fld>
            <a:endParaRPr lang="en-US" altLang="zh-CN"/>
          </a:p>
        </p:txBody>
      </p:sp>
      <p:sp>
        <p:nvSpPr>
          <p:cNvPr id="67587" name="Rectangle 2"/>
          <p:cNvSpPr>
            <a:spLocks noGrp="1" noRot="1" noChangeAspect="1" noChangeArrowheads="1" noTextEdit="1"/>
          </p:cNvSpPr>
          <p:nvPr>
            <p:ph type="sldImg"/>
          </p:nvPr>
        </p:nvSpPr>
        <p:spPr bwMode="auto">
          <a:xfrm>
            <a:off x="2689225" y="503238"/>
            <a:ext cx="4497388" cy="2528887"/>
          </a:xfrm>
          <a:noFill/>
          <a:ln>
            <a:solidFill>
              <a:srgbClr val="000000"/>
            </a:solidFill>
            <a:miter lim="800000"/>
            <a:headEnd/>
            <a:tailEnd/>
          </a:ln>
        </p:spPr>
      </p:sp>
      <p:sp>
        <p:nvSpPr>
          <p:cNvPr id="67588" name="Rectangle 3"/>
          <p:cNvSpPr>
            <a:spLocks noGrp="1" noChangeArrowheads="1"/>
          </p:cNvSpPr>
          <p:nvPr>
            <p:ph type="body" idx="1"/>
          </p:nvPr>
        </p:nvSpPr>
        <p:spPr bwMode="auto">
          <a:xfrm>
            <a:off x="1315509" y="3198318"/>
            <a:ext cx="7235296" cy="3034601"/>
          </a:xfrm>
          <a:noFill/>
        </p:spPr>
        <p:txBody>
          <a:bodyPr wrap="square" numCol="1" anchor="t" anchorCtr="0" compatLnSpc="1">
            <a:prstTxWarp prst="textNoShape">
              <a:avLst/>
            </a:prstTxWarp>
          </a:bodyPr>
          <a:lstStyle/>
          <a:p>
            <a:pPr eaLnBrk="1" hangingPunct="1"/>
            <a:endParaRPr lang="zh-CN" altLang="zh-CN"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7"/>
          <p:cNvSpPr>
            <a:spLocks noGrp="1" noChangeArrowheads="1"/>
          </p:cNvSpPr>
          <p:nvPr>
            <p:ph type="sldNum" sz="quarter" idx="5"/>
          </p:nvPr>
        </p:nvSpPr>
        <p:spPr>
          <a:ln>
            <a:miter lim="800000"/>
            <a:headEnd/>
            <a:tailEnd/>
          </a:ln>
        </p:spPr>
        <p:txBody>
          <a:bodyPr/>
          <a:lstStyle/>
          <a:p>
            <a:pPr>
              <a:defRPr/>
            </a:pPr>
            <a:fld id="{3A5011F4-F3CA-419B-B88F-30ACD206E23D}" type="slidenum">
              <a:rPr lang="en-US" altLang="zh-CN"/>
              <a:pPr>
                <a:defRPr/>
              </a:pPr>
              <a:t>10</a:t>
            </a:fld>
            <a:endParaRPr lang="en-US" altLang="zh-CN"/>
          </a:p>
        </p:txBody>
      </p:sp>
      <p:sp>
        <p:nvSpPr>
          <p:cNvPr id="67587" name="Rectangle 2"/>
          <p:cNvSpPr>
            <a:spLocks noGrp="1" noRot="1" noChangeAspect="1" noChangeArrowheads="1" noTextEdit="1"/>
          </p:cNvSpPr>
          <p:nvPr>
            <p:ph type="sldImg"/>
          </p:nvPr>
        </p:nvSpPr>
        <p:spPr bwMode="auto">
          <a:xfrm>
            <a:off x="2689225" y="503238"/>
            <a:ext cx="4497388" cy="2528887"/>
          </a:xfrm>
          <a:noFill/>
          <a:ln>
            <a:solidFill>
              <a:srgbClr val="000000"/>
            </a:solidFill>
            <a:miter lim="800000"/>
            <a:headEnd/>
            <a:tailEnd/>
          </a:ln>
        </p:spPr>
      </p:sp>
      <p:sp>
        <p:nvSpPr>
          <p:cNvPr id="67588" name="Rectangle 3"/>
          <p:cNvSpPr>
            <a:spLocks noGrp="1" noChangeArrowheads="1"/>
          </p:cNvSpPr>
          <p:nvPr>
            <p:ph type="body" idx="1"/>
          </p:nvPr>
        </p:nvSpPr>
        <p:spPr bwMode="auto">
          <a:xfrm>
            <a:off x="1315509" y="3198318"/>
            <a:ext cx="7235296" cy="3034601"/>
          </a:xfrm>
          <a:noFill/>
        </p:spPr>
        <p:txBody>
          <a:bodyPr wrap="square" numCol="1" anchor="t" anchorCtr="0" compatLnSpc="1">
            <a:prstTxWarp prst="textNoShape">
              <a:avLst/>
            </a:prstTxWarp>
          </a:bodyPr>
          <a:lstStyle/>
          <a:p>
            <a:pPr eaLnBrk="1" hangingPunct="1"/>
            <a:endParaRPr lang="zh-CN" altLang="zh-CN"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7"/>
          <p:cNvSpPr>
            <a:spLocks noGrp="1" noChangeArrowheads="1"/>
          </p:cNvSpPr>
          <p:nvPr>
            <p:ph type="sldNum" sz="quarter" idx="5"/>
          </p:nvPr>
        </p:nvSpPr>
        <p:spPr>
          <a:ln>
            <a:miter lim="800000"/>
            <a:headEnd/>
            <a:tailEnd/>
          </a:ln>
        </p:spPr>
        <p:txBody>
          <a:bodyPr/>
          <a:lstStyle/>
          <a:p>
            <a:pPr>
              <a:defRPr/>
            </a:pPr>
            <a:fld id="{3A5011F4-F3CA-419B-B88F-30ACD206E23D}" type="slidenum">
              <a:rPr lang="en-US" altLang="zh-CN"/>
              <a:pPr>
                <a:defRPr/>
              </a:pPr>
              <a:t>11</a:t>
            </a:fld>
            <a:endParaRPr lang="en-US" altLang="zh-CN"/>
          </a:p>
        </p:txBody>
      </p:sp>
      <p:sp>
        <p:nvSpPr>
          <p:cNvPr id="67587" name="Rectangle 2"/>
          <p:cNvSpPr>
            <a:spLocks noGrp="1" noRot="1" noChangeAspect="1" noChangeArrowheads="1" noTextEdit="1"/>
          </p:cNvSpPr>
          <p:nvPr>
            <p:ph type="sldImg"/>
          </p:nvPr>
        </p:nvSpPr>
        <p:spPr bwMode="auto">
          <a:xfrm>
            <a:off x="2689225" y="503238"/>
            <a:ext cx="4497388" cy="2528887"/>
          </a:xfrm>
          <a:noFill/>
          <a:ln>
            <a:solidFill>
              <a:srgbClr val="000000"/>
            </a:solidFill>
            <a:miter lim="800000"/>
            <a:headEnd/>
            <a:tailEnd/>
          </a:ln>
        </p:spPr>
      </p:sp>
      <p:sp>
        <p:nvSpPr>
          <p:cNvPr id="67588" name="Rectangle 3"/>
          <p:cNvSpPr>
            <a:spLocks noGrp="1" noChangeArrowheads="1"/>
          </p:cNvSpPr>
          <p:nvPr>
            <p:ph type="body" idx="1"/>
          </p:nvPr>
        </p:nvSpPr>
        <p:spPr bwMode="auto">
          <a:xfrm>
            <a:off x="1315509" y="3198318"/>
            <a:ext cx="7235296" cy="3034601"/>
          </a:xfrm>
          <a:noFill/>
        </p:spPr>
        <p:txBody>
          <a:bodyPr wrap="square" numCol="1" anchor="t" anchorCtr="0" compatLnSpc="1">
            <a:prstTxWarp prst="textNoShape">
              <a:avLst/>
            </a:prstTxWarp>
          </a:bodyPr>
          <a:lstStyle/>
          <a:p>
            <a:pPr eaLnBrk="1" hangingPunct="1"/>
            <a:endParaRPr lang="zh-CN" altLang="zh-CN"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7"/>
          <p:cNvSpPr>
            <a:spLocks noGrp="1" noChangeArrowheads="1"/>
          </p:cNvSpPr>
          <p:nvPr>
            <p:ph type="sldNum" sz="quarter" idx="5"/>
          </p:nvPr>
        </p:nvSpPr>
        <p:spPr>
          <a:ln>
            <a:miter lim="800000"/>
            <a:headEnd/>
            <a:tailEnd/>
          </a:ln>
        </p:spPr>
        <p:txBody>
          <a:bodyPr/>
          <a:lstStyle/>
          <a:p>
            <a:pPr>
              <a:defRPr/>
            </a:pPr>
            <a:fld id="{3A5011F4-F3CA-419B-B88F-30ACD206E23D}" type="slidenum">
              <a:rPr lang="en-US" altLang="zh-CN"/>
              <a:pPr>
                <a:defRPr/>
              </a:pPr>
              <a:t>12</a:t>
            </a:fld>
            <a:endParaRPr lang="en-US" altLang="zh-CN"/>
          </a:p>
        </p:txBody>
      </p:sp>
      <p:sp>
        <p:nvSpPr>
          <p:cNvPr id="67587" name="Rectangle 2"/>
          <p:cNvSpPr>
            <a:spLocks noGrp="1" noRot="1" noChangeAspect="1" noChangeArrowheads="1" noTextEdit="1"/>
          </p:cNvSpPr>
          <p:nvPr>
            <p:ph type="sldImg"/>
          </p:nvPr>
        </p:nvSpPr>
        <p:spPr bwMode="auto">
          <a:xfrm>
            <a:off x="2689225" y="503238"/>
            <a:ext cx="4497388" cy="2528887"/>
          </a:xfrm>
          <a:noFill/>
          <a:ln>
            <a:solidFill>
              <a:srgbClr val="000000"/>
            </a:solidFill>
            <a:miter lim="800000"/>
            <a:headEnd/>
            <a:tailEnd/>
          </a:ln>
        </p:spPr>
      </p:sp>
      <p:sp>
        <p:nvSpPr>
          <p:cNvPr id="67588" name="Rectangle 3"/>
          <p:cNvSpPr>
            <a:spLocks noGrp="1" noChangeArrowheads="1"/>
          </p:cNvSpPr>
          <p:nvPr>
            <p:ph type="body" idx="1"/>
          </p:nvPr>
        </p:nvSpPr>
        <p:spPr bwMode="auto">
          <a:xfrm>
            <a:off x="1315509" y="3198318"/>
            <a:ext cx="7235296" cy="3034601"/>
          </a:xfrm>
          <a:noFill/>
        </p:spPr>
        <p:txBody>
          <a:bodyPr wrap="square" numCol="1" anchor="t" anchorCtr="0" compatLnSpc="1">
            <a:prstTxWarp prst="textNoShape">
              <a:avLst/>
            </a:prstTxWarp>
          </a:bodyPr>
          <a:lstStyle/>
          <a:p>
            <a:pPr eaLnBrk="1" hangingPunct="1"/>
            <a:endParaRPr lang="zh-CN" altLang="zh-CN"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7"/>
          <p:cNvSpPr>
            <a:spLocks noGrp="1" noChangeArrowheads="1"/>
          </p:cNvSpPr>
          <p:nvPr>
            <p:ph type="sldNum" sz="quarter" idx="5"/>
          </p:nvPr>
        </p:nvSpPr>
        <p:spPr>
          <a:ln>
            <a:miter lim="800000"/>
            <a:headEnd/>
            <a:tailEnd/>
          </a:ln>
        </p:spPr>
        <p:txBody>
          <a:bodyPr/>
          <a:lstStyle/>
          <a:p>
            <a:pPr>
              <a:defRPr/>
            </a:pPr>
            <a:fld id="{3A5011F4-F3CA-419B-B88F-30ACD206E23D}" type="slidenum">
              <a:rPr lang="en-US" altLang="zh-CN"/>
              <a:pPr>
                <a:defRPr/>
              </a:pPr>
              <a:t>13</a:t>
            </a:fld>
            <a:endParaRPr lang="en-US" altLang="zh-CN"/>
          </a:p>
        </p:txBody>
      </p:sp>
      <p:sp>
        <p:nvSpPr>
          <p:cNvPr id="67587" name="Rectangle 2"/>
          <p:cNvSpPr>
            <a:spLocks noGrp="1" noRot="1" noChangeAspect="1" noChangeArrowheads="1" noTextEdit="1"/>
          </p:cNvSpPr>
          <p:nvPr>
            <p:ph type="sldImg"/>
          </p:nvPr>
        </p:nvSpPr>
        <p:spPr bwMode="auto">
          <a:xfrm>
            <a:off x="2689225" y="503238"/>
            <a:ext cx="4497388" cy="2528887"/>
          </a:xfrm>
          <a:noFill/>
          <a:ln>
            <a:solidFill>
              <a:srgbClr val="000000"/>
            </a:solidFill>
            <a:miter lim="800000"/>
            <a:headEnd/>
            <a:tailEnd/>
          </a:ln>
        </p:spPr>
      </p:sp>
      <p:sp>
        <p:nvSpPr>
          <p:cNvPr id="67588" name="Rectangle 3"/>
          <p:cNvSpPr>
            <a:spLocks noGrp="1" noChangeArrowheads="1"/>
          </p:cNvSpPr>
          <p:nvPr>
            <p:ph type="body" idx="1"/>
          </p:nvPr>
        </p:nvSpPr>
        <p:spPr bwMode="auto">
          <a:xfrm>
            <a:off x="1315509" y="3198318"/>
            <a:ext cx="7235296" cy="3034601"/>
          </a:xfrm>
          <a:noFill/>
        </p:spPr>
        <p:txBody>
          <a:bodyPr wrap="square" numCol="1" anchor="t" anchorCtr="0" compatLnSpc="1">
            <a:prstTxWarp prst="textNoShape">
              <a:avLst/>
            </a:prstTxWarp>
          </a:bodyPr>
          <a:lstStyle/>
          <a:p>
            <a:pPr eaLnBrk="1" hangingPunct="1"/>
            <a:endParaRPr lang="zh-CN" altLang="zh-CN"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524000" y="1122363"/>
            <a:ext cx="9144000" cy="2387600"/>
          </a:xfrm>
        </p:spPr>
        <p:txBody>
          <a:bodyPr anchor="b"/>
          <a:lstStyle>
            <a:lvl1pPr algn="ctr">
              <a:defRPr sz="6000"/>
            </a:lvl1pPr>
          </a:lstStyle>
          <a:p>
            <a:r>
              <a:rPr lang="zh-CN" altLang="en-US"/>
              <a:t>单击此处编辑母版标题样式</a:t>
            </a:r>
          </a:p>
        </p:txBody>
      </p:sp>
      <p:sp>
        <p:nvSpPr>
          <p:cNvPr id="3" name="副标题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单击此处编辑母版副标题样式</a:t>
            </a:r>
          </a:p>
        </p:txBody>
      </p:sp>
      <p:sp>
        <p:nvSpPr>
          <p:cNvPr id="4" name="日期占位符 3"/>
          <p:cNvSpPr>
            <a:spLocks noGrp="1"/>
          </p:cNvSpPr>
          <p:nvPr>
            <p:ph type="dt" sz="half" idx="10"/>
          </p:nvPr>
        </p:nvSpPr>
        <p:spPr/>
        <p:txBody>
          <a:bodyPr/>
          <a:lstStyle/>
          <a:p>
            <a:fld id="{936F9EA4-69D5-4F28-84F0-55A1FE5B4F07}" type="datetimeFigureOut">
              <a:rPr lang="zh-CN" altLang="en-US" smtClean="0"/>
              <a:pPr/>
              <a:t>2018/8/30</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82DF2068-E623-4F53-BB8E-45D66EAE8C0E}" type="slidenum">
              <a:rPr lang="zh-CN" altLang="en-US" smtClean="0"/>
              <a:pPr/>
              <a:t>‹#›</a:t>
            </a:fld>
            <a:endParaRPr lang="zh-CN" altLang="en-US"/>
          </a:p>
        </p:txBody>
      </p:sp>
    </p:spTree>
    <p:extLst>
      <p:ext uri="{BB962C8B-B14F-4D97-AF65-F5344CB8AC3E}">
        <p14:creationId xmlns:p14="http://schemas.microsoft.com/office/powerpoint/2010/main" xmlns="" val="397820385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609600" y="274638"/>
            <a:ext cx="10972800" cy="1143000"/>
          </a:xfrm>
        </p:spPr>
        <p:txBody>
          <a:bodyPr/>
          <a:lstStyle>
            <a:lvl1pPr>
              <a:defRPr/>
            </a:lvl1pPr>
          </a:lstStyle>
          <a:p>
            <a:r>
              <a:rPr lang="zh-CN" altLang="en-US"/>
              <a:t>单击此处编辑母版标题样式</a:t>
            </a:r>
          </a:p>
        </p:txBody>
      </p:sp>
      <p:sp>
        <p:nvSpPr>
          <p:cNvPr id="3" name="文本占位符 2"/>
          <p:cNvSpPr>
            <a:spLocks noGrp="1"/>
          </p:cNvSpPr>
          <p:nvPr>
            <p:ph type="body" idx="1"/>
          </p:nvPr>
        </p:nvSpPr>
        <p:spPr>
          <a:xfrm>
            <a:off x="609600" y="1535113"/>
            <a:ext cx="5386917"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4" name="内容占位符 3"/>
          <p:cNvSpPr>
            <a:spLocks noGrp="1"/>
          </p:cNvSpPr>
          <p:nvPr>
            <p:ph sz="half" idx="2"/>
          </p:nvPr>
        </p:nvSpPr>
        <p:spPr>
          <a:xfrm>
            <a:off x="609600" y="2174875"/>
            <a:ext cx="5386917"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文本占位符 4"/>
          <p:cNvSpPr>
            <a:spLocks noGrp="1"/>
          </p:cNvSpPr>
          <p:nvPr>
            <p:ph type="body" sz="quarter" idx="3"/>
          </p:nvPr>
        </p:nvSpPr>
        <p:spPr>
          <a:xfrm>
            <a:off x="6193368" y="1535113"/>
            <a:ext cx="5389033"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6" name="内容占位符 5"/>
          <p:cNvSpPr>
            <a:spLocks noGrp="1"/>
          </p:cNvSpPr>
          <p:nvPr>
            <p:ph sz="quarter" idx="4"/>
          </p:nvPr>
        </p:nvSpPr>
        <p:spPr>
          <a:xfrm>
            <a:off x="6193368" y="2174875"/>
            <a:ext cx="5389033"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Tree>
    <p:extLst>
      <p:ext uri="{BB962C8B-B14F-4D97-AF65-F5344CB8AC3E}">
        <p14:creationId xmlns:p14="http://schemas.microsoft.com/office/powerpoint/2010/main" xmlns="" val="2335220836"/>
      </p:ext>
    </p:extLst>
  </p:cSld>
  <p:clrMapOvr>
    <a:masterClrMapping/>
  </p:clrMapOvr>
  <p:transition spd="slow">
    <p:pull/>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Tree>
    <p:extLst>
      <p:ext uri="{BB962C8B-B14F-4D97-AF65-F5344CB8AC3E}">
        <p14:creationId xmlns:p14="http://schemas.microsoft.com/office/powerpoint/2010/main" xmlns="" val="4290702437"/>
      </p:ext>
    </p:extLst>
  </p:cSld>
  <p:clrMapOvr>
    <a:masterClrMapping/>
  </p:clrMapOvr>
  <p:transition spd="slow">
    <p:pull/>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Tree>
    <p:extLst>
      <p:ext uri="{BB962C8B-B14F-4D97-AF65-F5344CB8AC3E}">
        <p14:creationId xmlns:p14="http://schemas.microsoft.com/office/powerpoint/2010/main" xmlns="" val="1537198658"/>
      </p:ext>
    </p:extLst>
  </p:cSld>
  <p:clrMapOvr>
    <a:masterClrMapping/>
  </p:clrMapOvr>
  <p:transition spd="slow">
    <p:pull/>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609601" y="273050"/>
            <a:ext cx="4011084" cy="1162050"/>
          </a:xfrm>
        </p:spPr>
        <p:txBody>
          <a:bodyPr anchor="b"/>
          <a:lstStyle>
            <a:lvl1pPr algn="l">
              <a:defRPr sz="2000" b="1"/>
            </a:lvl1pPr>
          </a:lstStyle>
          <a:p>
            <a:r>
              <a:rPr lang="zh-CN" altLang="en-US"/>
              <a:t>单击此处编辑母版标题样式</a:t>
            </a:r>
          </a:p>
        </p:txBody>
      </p:sp>
      <p:sp>
        <p:nvSpPr>
          <p:cNvPr id="3" name="内容占位符 2"/>
          <p:cNvSpPr>
            <a:spLocks noGrp="1"/>
          </p:cNvSpPr>
          <p:nvPr>
            <p:ph idx="1"/>
          </p:nvPr>
        </p:nvSpPr>
        <p:spPr>
          <a:xfrm>
            <a:off x="4766733" y="273051"/>
            <a:ext cx="6815667"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文本占位符 3"/>
          <p:cNvSpPr>
            <a:spLocks noGrp="1"/>
          </p:cNvSpPr>
          <p:nvPr>
            <p:ph type="body" sz="half" idx="2"/>
          </p:nvPr>
        </p:nvSpPr>
        <p:spPr>
          <a:xfrm>
            <a:off x="609601" y="1435101"/>
            <a:ext cx="4011084"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a:t>单击此处编辑母版文本样式</a:t>
            </a:r>
          </a:p>
        </p:txBody>
      </p:sp>
    </p:spTree>
    <p:extLst>
      <p:ext uri="{BB962C8B-B14F-4D97-AF65-F5344CB8AC3E}">
        <p14:creationId xmlns:p14="http://schemas.microsoft.com/office/powerpoint/2010/main" xmlns="" val="1887086637"/>
      </p:ext>
    </p:extLst>
  </p:cSld>
  <p:clrMapOvr>
    <a:masterClrMapping/>
  </p:clrMapOvr>
  <p:transition spd="slow">
    <p:pull/>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2389717" y="4800600"/>
            <a:ext cx="7315200" cy="566738"/>
          </a:xfrm>
        </p:spPr>
        <p:txBody>
          <a:bodyPr anchor="b"/>
          <a:lstStyle>
            <a:lvl1pPr algn="l">
              <a:defRPr sz="2000" b="1"/>
            </a:lvl1pPr>
          </a:lstStyle>
          <a:p>
            <a:r>
              <a:rPr lang="zh-CN" altLang="en-US"/>
              <a:t>单击此处编辑母版标题样式</a:t>
            </a:r>
          </a:p>
        </p:txBody>
      </p:sp>
      <p:sp>
        <p:nvSpPr>
          <p:cNvPr id="3" name="图片占位符 2"/>
          <p:cNvSpPr>
            <a:spLocks noGrp="1"/>
          </p:cNvSpPr>
          <p:nvPr>
            <p:ph type="pic" idx="1"/>
          </p:nvPr>
        </p:nvSpPr>
        <p:spPr>
          <a:xfrm>
            <a:off x="2389717" y="612775"/>
            <a:ext cx="73152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zh-CN" altLang="en-US" noProof="0">
              <a:sym typeface="Calibri" pitchFamily="34" charset="0"/>
            </a:endParaRPr>
          </a:p>
        </p:txBody>
      </p:sp>
      <p:sp>
        <p:nvSpPr>
          <p:cNvPr id="4" name="文本占位符 3"/>
          <p:cNvSpPr>
            <a:spLocks noGrp="1"/>
          </p:cNvSpPr>
          <p:nvPr>
            <p:ph type="body" sz="half" idx="2"/>
          </p:nvPr>
        </p:nvSpPr>
        <p:spPr>
          <a:xfrm>
            <a:off x="2389717" y="5367338"/>
            <a:ext cx="73152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a:t>单击此处编辑母版文本样式</a:t>
            </a:r>
          </a:p>
        </p:txBody>
      </p:sp>
    </p:spTree>
    <p:extLst>
      <p:ext uri="{BB962C8B-B14F-4D97-AF65-F5344CB8AC3E}">
        <p14:creationId xmlns:p14="http://schemas.microsoft.com/office/powerpoint/2010/main" xmlns="" val="1374069884"/>
      </p:ext>
    </p:extLst>
  </p:cSld>
  <p:clrMapOvr>
    <a:masterClrMapping/>
  </p:clrMapOvr>
  <p:transition spd="slow">
    <p:pull/>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竖排文字占位符 2"/>
          <p:cNvSpPr>
            <a:spLocks noGrp="1"/>
          </p:cNvSpPr>
          <p:nvPr>
            <p:ph type="body" orient="vert" idx="1"/>
          </p:nvPr>
        </p:nvSpPr>
        <p:spPr>
          <a:xfrm>
            <a:off x="609600" y="1600201"/>
            <a:ext cx="10972800" cy="4525963"/>
          </a:xfrm>
          <a:prstGeom prst="rect">
            <a:avLst/>
          </a:prstGeom>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Tree>
    <p:extLst>
      <p:ext uri="{BB962C8B-B14F-4D97-AF65-F5344CB8AC3E}">
        <p14:creationId xmlns:p14="http://schemas.microsoft.com/office/powerpoint/2010/main" xmlns="" val="2853903993"/>
      </p:ext>
    </p:extLst>
  </p:cSld>
  <p:clrMapOvr>
    <a:masterClrMapping/>
  </p:clrMapOvr>
  <p:transition spd="slow">
    <p:pull/>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8826501" y="428625"/>
            <a:ext cx="2755900" cy="5697538"/>
          </a:xfrm>
        </p:spPr>
        <p:txBody>
          <a:bodyPr vert="eaVert"/>
          <a:lstStyle/>
          <a:p>
            <a:r>
              <a:rPr lang="zh-CN" altLang="en-US"/>
              <a:t>单击此处编辑母版标题样式</a:t>
            </a:r>
          </a:p>
        </p:txBody>
      </p:sp>
      <p:sp>
        <p:nvSpPr>
          <p:cNvPr id="3" name="竖排文字占位符 2"/>
          <p:cNvSpPr>
            <a:spLocks noGrp="1"/>
          </p:cNvSpPr>
          <p:nvPr>
            <p:ph type="body" orient="vert" idx="1"/>
          </p:nvPr>
        </p:nvSpPr>
        <p:spPr>
          <a:xfrm>
            <a:off x="558801" y="428625"/>
            <a:ext cx="8064500" cy="5697538"/>
          </a:xfrm>
          <a:prstGeom prst="rect">
            <a:avLst/>
          </a:prstGeom>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Tree>
    <p:extLst>
      <p:ext uri="{BB962C8B-B14F-4D97-AF65-F5344CB8AC3E}">
        <p14:creationId xmlns:p14="http://schemas.microsoft.com/office/powerpoint/2010/main" xmlns="" val="1211448770"/>
      </p:ext>
    </p:extLst>
  </p:cSld>
  <p:clrMapOvr>
    <a:masterClrMapping/>
  </p:clrMapOvr>
  <p:transition spd="slow">
    <p:pull/>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userDrawn="1">
  <p:cSld name="空白（页眉）">
    <p:spTree>
      <p:nvGrpSpPr>
        <p:cNvPr id="1" name=""/>
        <p:cNvGrpSpPr/>
        <p:nvPr/>
      </p:nvGrpSpPr>
      <p:grpSpPr>
        <a:xfrm>
          <a:off x="0" y="0"/>
          <a:ext cx="0" cy="0"/>
          <a:chOff x="0" y="0"/>
          <a:chExt cx="0" cy="0"/>
        </a:xfrm>
      </p:grpSpPr>
      <p:sp>
        <p:nvSpPr>
          <p:cNvPr id="2" name="矩形 1"/>
          <p:cNvSpPr/>
          <p:nvPr userDrawn="1"/>
        </p:nvSpPr>
        <p:spPr>
          <a:xfrm>
            <a:off x="1" y="477838"/>
            <a:ext cx="4561417" cy="6043612"/>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defTabSz="1028700" eaLnBrk="0" fontAlgn="base" hangingPunct="0">
              <a:spcBef>
                <a:spcPct val="0"/>
              </a:spcBef>
              <a:spcAft>
                <a:spcPct val="0"/>
              </a:spcAft>
              <a:buFont typeface="Arial" pitchFamily="34" charset="0"/>
              <a:buNone/>
              <a:defRPr/>
            </a:pPr>
            <a:endParaRPr lang="zh-CN" altLang="en-US" sz="2000">
              <a:solidFill>
                <a:srgbClr val="FFFFFF"/>
              </a:solidFill>
            </a:endParaRPr>
          </a:p>
        </p:txBody>
      </p:sp>
    </p:spTree>
    <p:extLst>
      <p:ext uri="{BB962C8B-B14F-4D97-AF65-F5344CB8AC3E}">
        <p14:creationId xmlns:p14="http://schemas.microsoft.com/office/powerpoint/2010/main" xmlns="" val="2345093780"/>
      </p:ext>
    </p:extLst>
  </p:cSld>
  <p:clrMapOvr>
    <a:masterClrMapping/>
  </p:clrMapOvr>
  <p:transition spd="slow">
    <p:pull/>
  </p:transition>
</p:sldLayout>
</file>

<file path=ppt/slideLayouts/slideLayout18.xml><?xml version="1.0" encoding="utf-8"?>
<p:sldLayout xmlns:a="http://schemas.openxmlformats.org/drawingml/2006/main" xmlns:r="http://schemas.openxmlformats.org/officeDocument/2006/relationships" xmlns:p="http://schemas.openxmlformats.org/presentationml/2006/main" userDrawn="1">
  <p:cSld name="1_标题和内容">
    <p:spTree>
      <p:nvGrpSpPr>
        <p:cNvPr id="1" name=""/>
        <p:cNvGrpSpPr/>
        <p:nvPr/>
      </p:nvGrpSpPr>
      <p:grpSpPr>
        <a:xfrm>
          <a:off x="0" y="0"/>
          <a:ext cx="0" cy="0"/>
          <a:chOff x="0" y="0"/>
          <a:chExt cx="0" cy="0"/>
        </a:xfrm>
      </p:grpSpPr>
      <p:sp>
        <p:nvSpPr>
          <p:cNvPr id="3" name="内容占位符 2"/>
          <p:cNvSpPr>
            <a:spLocks noGrp="1"/>
          </p:cNvSpPr>
          <p:nvPr>
            <p:ph idx="1"/>
          </p:nvPr>
        </p:nvSpPr>
        <p:spPr>
          <a:xfrm>
            <a:off x="609600" y="1143000"/>
            <a:ext cx="10972800" cy="5105400"/>
          </a:xfrm>
          <a:prstGeom prst="rect">
            <a:avLst/>
          </a:prstGeom>
        </p:spPr>
        <p:txBody>
          <a:bodyPr/>
          <a:lstStyle>
            <a:lvl1pPr>
              <a:defRPr sz="2600">
                <a:latin typeface="等线" panose="02010600030101010101" pitchFamily="2" charset="-122"/>
                <a:ea typeface="等线" panose="02010600030101010101" pitchFamily="2" charset="-122"/>
              </a:defRPr>
            </a:lvl1pPr>
            <a:lvl2pPr>
              <a:defRPr sz="2600">
                <a:latin typeface="等线" panose="02010600030101010101" pitchFamily="2" charset="-122"/>
                <a:ea typeface="等线" panose="02010600030101010101" pitchFamily="2" charset="-122"/>
              </a:defRPr>
            </a:lvl2pPr>
            <a:lvl3pPr>
              <a:defRPr sz="2600">
                <a:latin typeface="等线" panose="02010600030101010101" pitchFamily="2" charset="-122"/>
                <a:ea typeface="等线" panose="02010600030101010101" pitchFamily="2" charset="-122"/>
              </a:defRPr>
            </a:lvl3pPr>
            <a:lvl4pPr>
              <a:defRPr sz="2600">
                <a:latin typeface="等线" panose="02010600030101010101" pitchFamily="2" charset="-122"/>
                <a:ea typeface="等线" panose="02010600030101010101" pitchFamily="2" charset="-122"/>
              </a:defRPr>
            </a:lvl4pPr>
            <a:lvl5pPr>
              <a:defRPr sz="2600">
                <a:latin typeface="等线" panose="02010600030101010101" pitchFamily="2" charset="-122"/>
                <a:ea typeface="等线" panose="02010600030101010101" pitchFamily="2" charset="-122"/>
              </a:defRPr>
            </a:lvl5p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4" name="日期占位符 3"/>
          <p:cNvSpPr>
            <a:spLocks noGrp="1"/>
          </p:cNvSpPr>
          <p:nvPr>
            <p:ph type="dt" sz="half" idx="10"/>
          </p:nvPr>
        </p:nvSpPr>
        <p:spPr>
          <a:xfrm>
            <a:off x="609600" y="6400801"/>
            <a:ext cx="2844800" cy="320675"/>
          </a:xfrm>
          <a:prstGeom prst="rect">
            <a:avLst/>
          </a:prstGeom>
        </p:spPr>
        <p:txBody>
          <a:bodyPr/>
          <a:lstStyle>
            <a:lvl1pPr>
              <a:defRPr>
                <a:solidFill>
                  <a:srgbClr val="045C75"/>
                </a:solidFill>
                <a:latin typeface="Arial" pitchFamily="34" charset="0"/>
                <a:ea typeface="Gulim" pitchFamily="34" charset="-127"/>
              </a:defRPr>
            </a:lvl1pPr>
          </a:lstStyle>
          <a:p>
            <a:pPr defTabSz="1028700" eaLnBrk="0" fontAlgn="base" hangingPunct="0">
              <a:spcBef>
                <a:spcPct val="0"/>
              </a:spcBef>
              <a:spcAft>
                <a:spcPct val="0"/>
              </a:spcAft>
              <a:defRPr/>
            </a:pPr>
            <a:endParaRPr lang="zh-CN" altLang="en-US" sz="2000"/>
          </a:p>
        </p:txBody>
      </p:sp>
      <p:sp>
        <p:nvSpPr>
          <p:cNvPr id="5" name="页脚占位符 4"/>
          <p:cNvSpPr>
            <a:spLocks noGrp="1"/>
          </p:cNvSpPr>
          <p:nvPr>
            <p:ph type="ftr" sz="quarter" idx="11"/>
          </p:nvPr>
        </p:nvSpPr>
        <p:spPr>
          <a:xfrm>
            <a:off x="4165600" y="6400801"/>
            <a:ext cx="3860800" cy="320675"/>
          </a:xfrm>
          <a:prstGeom prst="rect">
            <a:avLst/>
          </a:prstGeom>
        </p:spPr>
        <p:txBody>
          <a:bodyPr/>
          <a:lstStyle>
            <a:lvl1pPr>
              <a:defRPr>
                <a:ea typeface="宋体" pitchFamily="2" charset="-122"/>
              </a:defRPr>
            </a:lvl1pPr>
          </a:lstStyle>
          <a:p>
            <a:pPr defTabSz="1028700" eaLnBrk="0" fontAlgn="base" hangingPunct="0">
              <a:spcBef>
                <a:spcPct val="0"/>
              </a:spcBef>
              <a:spcAft>
                <a:spcPct val="0"/>
              </a:spcAft>
              <a:defRPr/>
            </a:pPr>
            <a:r>
              <a:rPr lang="en-US" altLang="zh-CN" sz="2000">
                <a:solidFill>
                  <a:srgbClr val="000000"/>
                </a:solidFill>
              </a:rPr>
              <a:t>Company Logo</a:t>
            </a:r>
            <a:endParaRPr lang="zh-CN" altLang="en-US" sz="2000">
              <a:solidFill>
                <a:srgbClr val="000000"/>
              </a:solidFill>
            </a:endParaRPr>
          </a:p>
        </p:txBody>
      </p:sp>
      <p:sp>
        <p:nvSpPr>
          <p:cNvPr id="6" name="灯片编号占位符 5"/>
          <p:cNvSpPr>
            <a:spLocks noGrp="1"/>
          </p:cNvSpPr>
          <p:nvPr>
            <p:ph type="sldNum" sz="quarter" idx="12"/>
          </p:nvPr>
        </p:nvSpPr>
        <p:spPr>
          <a:xfrm>
            <a:off x="8737600" y="6400801"/>
            <a:ext cx="2844800" cy="320675"/>
          </a:xfrm>
          <a:prstGeom prst="rect">
            <a:avLst/>
          </a:prstGeom>
        </p:spPr>
        <p:txBody>
          <a:bodyPr/>
          <a:lstStyle>
            <a:lvl1pPr>
              <a:defRPr/>
            </a:lvl1pPr>
          </a:lstStyle>
          <a:p>
            <a:pPr defTabSz="1028700" eaLnBrk="0" fontAlgn="base" hangingPunct="0">
              <a:spcBef>
                <a:spcPct val="0"/>
              </a:spcBef>
              <a:spcAft>
                <a:spcPct val="0"/>
              </a:spcAft>
              <a:defRPr/>
            </a:pPr>
            <a:r>
              <a:rPr lang="en-US" altLang="zh-CN" sz="2000">
                <a:solidFill>
                  <a:srgbClr val="000000"/>
                </a:solidFill>
              </a:rPr>
              <a:t>page</a:t>
            </a:r>
            <a:fld id="{0D9BB9C8-EC81-44B0-8227-0A01909A0576}" type="slidenum">
              <a:rPr lang="en-US" altLang="zh-CN" sz="2000" smtClean="0">
                <a:solidFill>
                  <a:srgbClr val="000000"/>
                </a:solidFill>
              </a:rPr>
              <a:pPr defTabSz="1028700" eaLnBrk="0" fontAlgn="base" hangingPunct="0">
                <a:spcBef>
                  <a:spcPct val="0"/>
                </a:spcBef>
                <a:spcAft>
                  <a:spcPct val="0"/>
                </a:spcAft>
                <a:defRPr/>
              </a:pPr>
              <a:t>‹#›</a:t>
            </a:fld>
            <a:endParaRPr lang="en-US" altLang="zh-CN" sz="2000">
              <a:solidFill>
                <a:srgbClr val="000000"/>
              </a:solidFill>
            </a:endParaRPr>
          </a:p>
        </p:txBody>
      </p:sp>
    </p:spTree>
    <p:extLst>
      <p:ext uri="{BB962C8B-B14F-4D97-AF65-F5344CB8AC3E}">
        <p14:creationId xmlns:p14="http://schemas.microsoft.com/office/powerpoint/2010/main" xmlns="" val="1956936634"/>
      </p:ext>
    </p:extLst>
  </p:cSld>
  <p:clrMapOvr>
    <a:masterClrMapping/>
  </p:clrMapOvr>
  <p:transition spd="slow">
    <p:pull/>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标题和内容">
    <p:spTree>
      <p:nvGrpSpPr>
        <p:cNvPr id="1" name=""/>
        <p:cNvGrpSpPr/>
        <p:nvPr/>
      </p:nvGrpSpPr>
      <p:grpSpPr>
        <a:xfrm>
          <a:off x="0" y="0"/>
          <a:ext cx="0" cy="0"/>
          <a:chOff x="0" y="0"/>
          <a:chExt cx="0" cy="0"/>
        </a:xfrm>
      </p:grpSpPr>
    </p:spTree>
    <p:extLst>
      <p:ext uri="{BB962C8B-B14F-4D97-AF65-F5344CB8AC3E}">
        <p14:creationId xmlns:p14="http://schemas.microsoft.com/office/powerpoint/2010/main" xmlns="" val="30851745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cSld name="1_标题和内容">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xmlns="" id="{028F60C4-3C10-4C90-BB30-BEBF18AFF4C3}"/>
              </a:ext>
            </a:extLst>
          </p:cNvPr>
          <p:cNvSpPr>
            <a:spLocks noGrp="1"/>
          </p:cNvSpPr>
          <p:nvPr>
            <p:ph type="title"/>
          </p:nvPr>
        </p:nvSpPr>
        <p:spPr/>
        <p:txBody>
          <a:bodyPr/>
          <a:lstStyle/>
          <a:p>
            <a:r>
              <a:rPr lang="zh-CN" altLang="en-US"/>
              <a:t>单击此处编辑母版标题样式</a:t>
            </a:r>
          </a:p>
        </p:txBody>
      </p:sp>
      <p:sp>
        <p:nvSpPr>
          <p:cNvPr id="3" name="内容占位符 2">
            <a:extLst>
              <a:ext uri="{FF2B5EF4-FFF2-40B4-BE49-F238E27FC236}">
                <a16:creationId xmlns:a16="http://schemas.microsoft.com/office/drawing/2014/main" xmlns="" id="{35D0B06B-04EA-4003-9278-BF2E06079611}"/>
              </a:ext>
            </a:extLst>
          </p:cNvPr>
          <p:cNvSpPr>
            <a:spLocks noGrp="1"/>
          </p:cNvSpPr>
          <p:nvPr>
            <p:ph idx="1"/>
          </p:nvPr>
        </p:nvSpPr>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a:extLst>
              <a:ext uri="{FF2B5EF4-FFF2-40B4-BE49-F238E27FC236}">
                <a16:creationId xmlns:a16="http://schemas.microsoft.com/office/drawing/2014/main" xmlns="" id="{4FD48EC3-D5B9-43A7-BFD1-C7E482BCF260}"/>
              </a:ext>
            </a:extLst>
          </p:cNvPr>
          <p:cNvSpPr>
            <a:spLocks noGrp="1"/>
          </p:cNvSpPr>
          <p:nvPr>
            <p:ph type="dt" sz="half" idx="10"/>
          </p:nvPr>
        </p:nvSpPr>
        <p:spPr/>
        <p:txBody>
          <a:bodyPr/>
          <a:lstStyle/>
          <a:p>
            <a:fld id="{7AA42E80-1A38-4F1B-8D0E-EE143A17353E}" type="datetimeFigureOut">
              <a:rPr lang="zh-CN" altLang="en-US" smtClean="0"/>
              <a:pPr/>
              <a:t>2018/8/30</a:t>
            </a:fld>
            <a:endParaRPr lang="zh-CN" altLang="en-US"/>
          </a:p>
        </p:txBody>
      </p:sp>
      <p:sp>
        <p:nvSpPr>
          <p:cNvPr id="5" name="页脚占位符 4">
            <a:extLst>
              <a:ext uri="{FF2B5EF4-FFF2-40B4-BE49-F238E27FC236}">
                <a16:creationId xmlns:a16="http://schemas.microsoft.com/office/drawing/2014/main" xmlns="" id="{A102A150-8002-4269-B037-C1F10116FEEE}"/>
              </a:ext>
            </a:extLst>
          </p:cNvPr>
          <p:cNvSpPr>
            <a:spLocks noGrp="1"/>
          </p:cNvSpPr>
          <p:nvPr>
            <p:ph type="ftr" sz="quarter" idx="11"/>
          </p:nvPr>
        </p:nvSpPr>
        <p:spPr/>
        <p:txBody>
          <a:bodyPr/>
          <a:lstStyle/>
          <a:p>
            <a:endParaRPr lang="zh-CN" altLang="en-US"/>
          </a:p>
        </p:txBody>
      </p:sp>
      <p:sp>
        <p:nvSpPr>
          <p:cNvPr id="6" name="灯片编号占位符 5">
            <a:extLst>
              <a:ext uri="{FF2B5EF4-FFF2-40B4-BE49-F238E27FC236}">
                <a16:creationId xmlns:a16="http://schemas.microsoft.com/office/drawing/2014/main" xmlns="" id="{A42C29C4-5D76-4CFB-BC66-801EFF309592}"/>
              </a:ext>
            </a:extLst>
          </p:cNvPr>
          <p:cNvSpPr>
            <a:spLocks noGrp="1"/>
          </p:cNvSpPr>
          <p:nvPr>
            <p:ph type="sldNum" sz="quarter" idx="12"/>
          </p:nvPr>
        </p:nvSpPr>
        <p:spPr/>
        <p:txBody>
          <a:bodyPr/>
          <a:lstStyle/>
          <a:p>
            <a:fld id="{DF65AA84-EE79-4D63-B56C-D2C6080802FF}" type="slidenum">
              <a:rPr lang="zh-CN" altLang="en-US" smtClean="0"/>
              <a:pPr/>
              <a:t>‹#›</a:t>
            </a:fld>
            <a:endParaRPr lang="zh-CN" altLang="en-US"/>
          </a:p>
        </p:txBody>
      </p:sp>
    </p:spTree>
    <p:extLst>
      <p:ext uri="{BB962C8B-B14F-4D97-AF65-F5344CB8AC3E}">
        <p14:creationId xmlns:p14="http://schemas.microsoft.com/office/powerpoint/2010/main" xmlns="" val="35386796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blank">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solidFill>
                  <a:srgbClr val="146194">
                    <a:lumMod val="50000"/>
                  </a:srgbClr>
                </a:solidFill>
              </a:rPr>
              <a:pPr/>
              <a:t>8/30/2018</a:t>
            </a:fld>
            <a:endParaRPr lang="en-US" dirty="0">
              <a:solidFill>
                <a:srgbClr val="146194">
                  <a:lumMod val="50000"/>
                </a:srgbClr>
              </a:solidFill>
            </a:endParaRPr>
          </a:p>
        </p:txBody>
      </p:sp>
      <p:sp>
        <p:nvSpPr>
          <p:cNvPr id="3" name="Footer Placeholder 2"/>
          <p:cNvSpPr>
            <a:spLocks noGrp="1"/>
          </p:cNvSpPr>
          <p:nvPr>
            <p:ph type="ftr" sz="quarter" idx="11"/>
          </p:nvPr>
        </p:nvSpPr>
        <p:spPr/>
        <p:txBody>
          <a:bodyPr/>
          <a:lstStyle/>
          <a:p>
            <a:endParaRPr lang="en-US" dirty="0">
              <a:solidFill>
                <a:srgbClr val="146194">
                  <a:lumMod val="50000"/>
                </a:srgbClr>
              </a:solidFill>
            </a:endParaRPr>
          </a:p>
        </p:txBody>
      </p:sp>
      <p:sp>
        <p:nvSpPr>
          <p:cNvPr id="4" name="Slide Number Placeholder 3"/>
          <p:cNvSpPr>
            <a:spLocks noGrp="1"/>
          </p:cNvSpPr>
          <p:nvPr>
            <p:ph type="sldNum" sz="quarter" idx="12"/>
          </p:nvPr>
        </p:nvSpPr>
        <p:spPr/>
        <p:txBody>
          <a:bodyPr/>
          <a:lstStyle/>
          <a:p>
            <a:fld id="{D57F1E4F-1CFF-5643-939E-217C01CDF565}" type="slidenum">
              <a:rPr lang="en-US" dirty="0">
                <a:solidFill>
                  <a:srgbClr val="146194">
                    <a:lumMod val="50000"/>
                  </a:srgbClr>
                </a:solidFill>
              </a:rPr>
              <a:pPr/>
              <a:t>‹#›</a:t>
            </a:fld>
            <a:endParaRPr lang="en-US" dirty="0">
              <a:solidFill>
                <a:srgbClr val="146194">
                  <a:lumMod val="50000"/>
                </a:srgbClr>
              </a:solidFill>
            </a:endParaRPr>
          </a:p>
        </p:txBody>
      </p:sp>
    </p:spTree>
    <p:extLst>
      <p:ext uri="{BB962C8B-B14F-4D97-AF65-F5344CB8AC3E}">
        <p14:creationId xmlns:p14="http://schemas.microsoft.com/office/powerpoint/2010/main" xmlns="" val="121475055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userDrawn="1">
  <p:cSld name="1_标题幻灯片">
    <p:spTree>
      <p:nvGrpSpPr>
        <p:cNvPr id="1" name=""/>
        <p:cNvGrpSpPr/>
        <p:nvPr/>
      </p:nvGrpSpPr>
      <p:grpSpPr>
        <a:xfrm>
          <a:off x="0" y="0"/>
          <a:ext cx="0" cy="0"/>
          <a:chOff x="0" y="0"/>
          <a:chExt cx="0" cy="0"/>
        </a:xfrm>
      </p:grpSpPr>
    </p:spTree>
    <p:extLst>
      <p:ext uri="{BB962C8B-B14F-4D97-AF65-F5344CB8AC3E}">
        <p14:creationId xmlns="" xmlns:p14="http://schemas.microsoft.com/office/powerpoint/2010/main" val="218107852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914400" y="2130426"/>
            <a:ext cx="10363200" cy="1470025"/>
          </a:xfrm>
        </p:spPr>
        <p:txBody>
          <a:bodyPr/>
          <a:lstStyle/>
          <a:p>
            <a:r>
              <a:rPr lang="zh-CN" altLang="en-US"/>
              <a:t>单击此处编辑母版标题样式</a:t>
            </a:r>
          </a:p>
        </p:txBody>
      </p:sp>
      <p:sp>
        <p:nvSpPr>
          <p:cNvPr id="3" name="副标题 2"/>
          <p:cNvSpPr>
            <a:spLocks noGrp="1"/>
          </p:cNvSpPr>
          <p:nvPr>
            <p:ph type="subTitle" idx="1"/>
          </p:nvPr>
        </p:nvSpPr>
        <p:spPr>
          <a:xfrm>
            <a:off x="1828800" y="3886200"/>
            <a:ext cx="8534400" cy="1752600"/>
          </a:xfrm>
          <a:prstGeom prst="rect">
            <a:avLst/>
          </a:prstGeo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zh-CN" altLang="en-US"/>
              <a:t>单击此处编辑母版副标题样式</a:t>
            </a:r>
          </a:p>
        </p:txBody>
      </p:sp>
    </p:spTree>
    <p:extLst>
      <p:ext uri="{BB962C8B-B14F-4D97-AF65-F5344CB8AC3E}">
        <p14:creationId xmlns:p14="http://schemas.microsoft.com/office/powerpoint/2010/main" xmlns="" val="1915645822"/>
      </p:ext>
    </p:extLst>
  </p:cSld>
  <p:clrMapOvr>
    <a:masterClrMapping/>
  </p:clrMapOvr>
  <p:transition spd="slow">
    <p:pull/>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idx="1"/>
          </p:nvPr>
        </p:nvSpPr>
        <p:spPr>
          <a:xfrm>
            <a:off x="609600" y="1600201"/>
            <a:ext cx="10972800" cy="4525963"/>
          </a:xfrm>
          <a:prstGeom prst="rect">
            <a:avLst/>
          </a:prstGeo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Tree>
    <p:extLst>
      <p:ext uri="{BB962C8B-B14F-4D97-AF65-F5344CB8AC3E}">
        <p14:creationId xmlns:p14="http://schemas.microsoft.com/office/powerpoint/2010/main" xmlns="" val="3645762492"/>
      </p:ext>
    </p:extLst>
  </p:cSld>
  <p:clrMapOvr>
    <a:masterClrMapping/>
  </p:clrMapOvr>
  <p:transition spd="slow">
    <p:pull/>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963084" y="4406901"/>
            <a:ext cx="10363200" cy="1362075"/>
          </a:xfrm>
        </p:spPr>
        <p:txBody>
          <a:bodyPr anchor="t"/>
          <a:lstStyle>
            <a:lvl1pPr algn="l">
              <a:defRPr sz="4000" b="1" cap="all"/>
            </a:lvl1pPr>
          </a:lstStyle>
          <a:p>
            <a:r>
              <a:rPr lang="zh-CN" altLang="en-US"/>
              <a:t>单击此处编辑母版标题样式</a:t>
            </a:r>
          </a:p>
        </p:txBody>
      </p:sp>
      <p:sp>
        <p:nvSpPr>
          <p:cNvPr id="3" name="文本占位符 2"/>
          <p:cNvSpPr>
            <a:spLocks noGrp="1"/>
          </p:cNvSpPr>
          <p:nvPr>
            <p:ph type="body" idx="1"/>
          </p:nvPr>
        </p:nvSpPr>
        <p:spPr>
          <a:xfrm>
            <a:off x="963084" y="2906713"/>
            <a:ext cx="10363200" cy="1500187"/>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zh-CN" altLang="en-US"/>
              <a:t>单击此处编辑母版文本样式</a:t>
            </a:r>
          </a:p>
        </p:txBody>
      </p:sp>
    </p:spTree>
    <p:extLst>
      <p:ext uri="{BB962C8B-B14F-4D97-AF65-F5344CB8AC3E}">
        <p14:creationId xmlns:p14="http://schemas.microsoft.com/office/powerpoint/2010/main" xmlns="" val="2677378498"/>
      </p:ext>
    </p:extLst>
  </p:cSld>
  <p:clrMapOvr>
    <a:masterClrMapping/>
  </p:clrMapOvr>
  <p:transition spd="slow">
    <p:pull/>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sz="half" idx="1"/>
          </p:nvPr>
        </p:nvSpPr>
        <p:spPr>
          <a:xfrm>
            <a:off x="609600" y="1600201"/>
            <a:ext cx="53848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内容占位符 3"/>
          <p:cNvSpPr>
            <a:spLocks noGrp="1"/>
          </p:cNvSpPr>
          <p:nvPr>
            <p:ph sz="half" idx="2"/>
          </p:nvPr>
        </p:nvSpPr>
        <p:spPr>
          <a:xfrm>
            <a:off x="6197600" y="1600201"/>
            <a:ext cx="53848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Tree>
    <p:extLst>
      <p:ext uri="{BB962C8B-B14F-4D97-AF65-F5344CB8AC3E}">
        <p14:creationId xmlns:p14="http://schemas.microsoft.com/office/powerpoint/2010/main" xmlns="" val="1821005632"/>
      </p:ext>
    </p:extLst>
  </p:cSld>
  <p:clrMapOvr>
    <a:masterClrMapping/>
  </p:clrMapOvr>
  <p:transition spd="slow">
    <p:pull/>
  </p:transition>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3.xml"/><Relationship Id="rId13" Type="http://schemas.openxmlformats.org/officeDocument/2006/relationships/slideLayout" Target="../slideLayouts/slideLayout18.xml"/><Relationship Id="rId3" Type="http://schemas.openxmlformats.org/officeDocument/2006/relationships/slideLayout" Target="../slideLayouts/slideLayout8.xml"/><Relationship Id="rId7" Type="http://schemas.openxmlformats.org/officeDocument/2006/relationships/slideLayout" Target="../slideLayouts/slideLayout12.xml"/><Relationship Id="rId12" Type="http://schemas.openxmlformats.org/officeDocument/2006/relationships/slideLayout" Target="../slideLayouts/slideLayout17.xml"/><Relationship Id="rId2" Type="http://schemas.openxmlformats.org/officeDocument/2006/relationships/slideLayout" Target="../slideLayouts/slideLayout7.xml"/><Relationship Id="rId1" Type="http://schemas.openxmlformats.org/officeDocument/2006/relationships/slideLayout" Target="../slideLayouts/slideLayout6.xml"/><Relationship Id="rId6" Type="http://schemas.openxmlformats.org/officeDocument/2006/relationships/slideLayout" Target="../slideLayouts/slideLayout11.xml"/><Relationship Id="rId11" Type="http://schemas.openxmlformats.org/officeDocument/2006/relationships/slideLayout" Target="../slideLayouts/slideLayout16.xml"/><Relationship Id="rId5" Type="http://schemas.openxmlformats.org/officeDocument/2006/relationships/slideLayout" Target="../slideLayouts/slideLayout10.xml"/><Relationship Id="rId10" Type="http://schemas.openxmlformats.org/officeDocument/2006/relationships/slideLayout" Target="../slideLayouts/slideLayout15.xml"/><Relationship Id="rId4" Type="http://schemas.openxmlformats.org/officeDocument/2006/relationships/slideLayout" Target="../slideLayouts/slideLayout9.xml"/><Relationship Id="rId9" Type="http://schemas.openxmlformats.org/officeDocument/2006/relationships/slideLayout" Target="../slideLayouts/slideLayout14.xml"/><Relationship Id="rId14"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a:t>单击此处编辑母版标题样式</a:t>
            </a:r>
          </a:p>
        </p:txBody>
      </p:sp>
      <p:sp>
        <p:nvSpPr>
          <p:cNvPr id="3" name="文本占位符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36F9EA4-69D5-4F28-84F0-55A1FE5B4F07}" type="datetimeFigureOut">
              <a:rPr lang="zh-CN" altLang="en-US" smtClean="0"/>
              <a:pPr/>
              <a:t>2018/8/30</a:t>
            </a:fld>
            <a:endParaRPr lang="zh-CN" altLang="en-US"/>
          </a:p>
        </p:txBody>
      </p:sp>
      <p:sp>
        <p:nvSpPr>
          <p:cNvPr id="5"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2DF2068-E623-4F53-BB8E-45D66EAE8C0E}" type="slidenum">
              <a:rPr lang="zh-CN" altLang="en-US" smtClean="0"/>
              <a:pPr/>
              <a:t>‹#›</a:t>
            </a:fld>
            <a:endParaRPr lang="zh-CN" altLang="en-US"/>
          </a:p>
        </p:txBody>
      </p:sp>
    </p:spTree>
    <p:extLst>
      <p:ext uri="{BB962C8B-B14F-4D97-AF65-F5344CB8AC3E}">
        <p14:creationId xmlns:p14="http://schemas.microsoft.com/office/powerpoint/2010/main" xmlns="" val="50845950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707" r:id="rId3"/>
    <p:sldLayoutId id="2147483711" r:id="rId4"/>
    <p:sldLayoutId id="2147483712" r:id="rId5"/>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bwMode="auto">
      <p:bgPr>
        <a:solidFill>
          <a:schemeClr val="bg1"/>
        </a:solidFill>
        <a:effectLst/>
      </p:bgPr>
    </p:bg>
    <p:spTree>
      <p:nvGrpSpPr>
        <p:cNvPr id="1" name=""/>
        <p:cNvGrpSpPr/>
        <p:nvPr/>
      </p:nvGrpSpPr>
      <p:grpSpPr>
        <a:xfrm>
          <a:off x="0" y="0"/>
          <a:ext cx="0" cy="0"/>
          <a:chOff x="0" y="0"/>
          <a:chExt cx="0" cy="0"/>
        </a:xfrm>
      </p:grpSpPr>
      <p:sp>
        <p:nvSpPr>
          <p:cNvPr id="1026" name="标题占位符 1"/>
          <p:cNvSpPr>
            <a:spLocks noGrp="1" noChangeArrowheads="1"/>
          </p:cNvSpPr>
          <p:nvPr>
            <p:ph type="title" idx="4294967295"/>
          </p:nvPr>
        </p:nvSpPr>
        <p:spPr bwMode="auto">
          <a:xfrm>
            <a:off x="558800" y="428626"/>
            <a:ext cx="10972800" cy="544513"/>
          </a:xfrm>
          <a:prstGeom prst="rect">
            <a:avLst/>
          </a:prstGeom>
          <a:noFill/>
          <a:ln w="9525">
            <a:noFill/>
            <a:miter lim="800000"/>
            <a:headEnd/>
            <a:tailEnd/>
          </a:ln>
        </p:spPr>
        <p:txBody>
          <a:bodyPr vert="horz" wrap="square" lIns="102870" tIns="51435" rIns="102870" bIns="51435" numCol="1" anchor="ctr" anchorCtr="0" compatLnSpc="1">
            <a:prstTxWarp prst="textNoShape">
              <a:avLst/>
            </a:prstTxWarp>
          </a:bodyPr>
          <a:lstStyle/>
          <a:p>
            <a:pPr lvl="0"/>
            <a:r>
              <a:rPr lang="zh-CN" altLang="en-US" dirty="0">
                <a:sym typeface="Calibri" pitchFamily="34" charset="0"/>
              </a:rPr>
              <a:t>单击此处编辑母版标题样式</a:t>
            </a:r>
          </a:p>
        </p:txBody>
      </p:sp>
      <p:sp>
        <p:nvSpPr>
          <p:cNvPr id="1027" name="矩形 6"/>
          <p:cNvSpPr>
            <a:spLocks noChangeArrowheads="1"/>
          </p:cNvSpPr>
          <p:nvPr/>
        </p:nvSpPr>
        <p:spPr bwMode="auto">
          <a:xfrm>
            <a:off x="0" y="6515100"/>
            <a:ext cx="12192000" cy="90488"/>
          </a:xfrm>
          <a:prstGeom prst="rect">
            <a:avLst/>
          </a:prstGeom>
          <a:solidFill>
            <a:srgbClr val="00B0F0"/>
          </a:solidFill>
          <a:ln w="9525">
            <a:noFill/>
            <a:miter lim="800000"/>
            <a:headEnd/>
            <a:tailEnd/>
          </a:ln>
        </p:spPr>
        <p:txBody>
          <a:bodyPr lIns="102870" tIns="51435" rIns="102870" bIns="51435" anchor="ctr"/>
          <a:lstStyle/>
          <a:p>
            <a:pPr algn="ctr" defTabSz="1028700" eaLnBrk="0" fontAlgn="base" hangingPunct="0">
              <a:spcBef>
                <a:spcPct val="0"/>
              </a:spcBef>
              <a:spcAft>
                <a:spcPct val="0"/>
              </a:spcAft>
              <a:buFont typeface="Arial" pitchFamily="34" charset="0"/>
              <a:buNone/>
              <a:defRPr/>
            </a:pPr>
            <a:endParaRPr lang="zh-CN" altLang="en-US" sz="1800">
              <a:solidFill>
                <a:srgbClr val="FFFFFF"/>
              </a:solidFill>
              <a:latin typeface="宋体" pitchFamily="2" charset="-122"/>
              <a:sym typeface="宋体" pitchFamily="2" charset="-122"/>
            </a:endParaRPr>
          </a:p>
        </p:txBody>
      </p:sp>
      <p:sp>
        <p:nvSpPr>
          <p:cNvPr id="1028" name="TextBox 7"/>
          <p:cNvSpPr>
            <a:spLocks noChangeArrowheads="1"/>
          </p:cNvSpPr>
          <p:nvPr/>
        </p:nvSpPr>
        <p:spPr bwMode="auto">
          <a:xfrm>
            <a:off x="9814985" y="6308725"/>
            <a:ext cx="1147109" cy="473206"/>
          </a:xfrm>
          <a:prstGeom prst="rect">
            <a:avLst/>
          </a:prstGeom>
          <a:solidFill>
            <a:schemeClr val="bg1"/>
          </a:solidFill>
          <a:ln w="9525">
            <a:noFill/>
            <a:miter lim="800000"/>
            <a:headEnd/>
            <a:tailEnd/>
          </a:ln>
        </p:spPr>
        <p:txBody>
          <a:bodyPr wrap="none" lIns="102870" tIns="51435" rIns="102870" bIns="51435">
            <a:spAutoFit/>
          </a:bodyPr>
          <a:lstStyle/>
          <a:p>
            <a:pPr defTabSz="1028700" eaLnBrk="0" fontAlgn="base" hangingPunct="0">
              <a:spcBef>
                <a:spcPct val="0"/>
              </a:spcBef>
              <a:spcAft>
                <a:spcPct val="0"/>
              </a:spcAft>
              <a:buFont typeface="Arial" pitchFamily="34" charset="0"/>
              <a:buNone/>
              <a:defRPr/>
            </a:pPr>
            <a:r>
              <a:rPr lang="zh-CN" altLang="en-US" sz="2400" dirty="0">
                <a:solidFill>
                  <a:srgbClr val="00B0F0"/>
                </a:solidFill>
                <a:latin typeface="Arial Black"/>
                <a:ea typeface="等线" panose="02010600030101010101" pitchFamily="2" charset="-122"/>
                <a:cs typeface="Arial Black"/>
                <a:sym typeface="Impact" pitchFamily="34" charset="0"/>
              </a:rPr>
              <a:t>SCDC</a:t>
            </a:r>
          </a:p>
        </p:txBody>
      </p:sp>
    </p:spTree>
    <p:extLst>
      <p:ext uri="{BB962C8B-B14F-4D97-AF65-F5344CB8AC3E}">
        <p14:creationId xmlns:p14="http://schemas.microsoft.com/office/powerpoint/2010/main" xmlns="" val="1979232588"/>
      </p:ext>
    </p:extLst>
  </p:cSld>
  <p:clrMap bg1="lt1" tx1="dk1" bg2="lt2" tx2="dk2" accent1="accent1" accent2="accent2" accent3="accent3" accent4="accent4" accent5="accent5" accent6="accent6" hlink="hlink" folHlink="folHlink"/>
  <p:sldLayoutIdLst>
    <p:sldLayoutId id="2147483653" r:id="rId1"/>
    <p:sldLayoutId id="2147483654" r:id="rId2"/>
    <p:sldLayoutId id="2147483655" r:id="rId3"/>
    <p:sldLayoutId id="2147483656" r:id="rId4"/>
    <p:sldLayoutId id="2147483657" r:id="rId5"/>
    <p:sldLayoutId id="2147483658" r:id="rId6"/>
    <p:sldLayoutId id="2147483659" r:id="rId7"/>
    <p:sldLayoutId id="2147483660" r:id="rId8"/>
    <p:sldLayoutId id="2147483661" r:id="rId9"/>
    <p:sldLayoutId id="2147483662" r:id="rId10"/>
    <p:sldLayoutId id="2147483663" r:id="rId11"/>
    <p:sldLayoutId id="2147483664" r:id="rId12"/>
    <p:sldLayoutId id="2147483665" r:id="rId13"/>
  </p:sldLayoutIdLst>
  <p:transition spd="slow">
    <p:pull/>
  </p:transition>
  <p:txStyles>
    <p:titleStyle>
      <a:lvl1pPr marL="1028700" indent="-1028700" algn="l" rtl="0" eaLnBrk="0" fontAlgn="base" hangingPunct="0">
        <a:spcBef>
          <a:spcPct val="0"/>
        </a:spcBef>
        <a:spcAft>
          <a:spcPct val="0"/>
        </a:spcAft>
        <a:defRPr sz="2700" b="1">
          <a:solidFill>
            <a:srgbClr val="00B0F0"/>
          </a:solidFill>
          <a:latin typeface="等线" panose="02010600030101010101" pitchFamily="2" charset="-122"/>
          <a:ea typeface="等线" panose="02010600030101010101" pitchFamily="2" charset="-122"/>
          <a:cs typeface="等线" panose="02010600030101010101" pitchFamily="2" charset="-122"/>
          <a:sym typeface="Calibri" pitchFamily="34" charset="0"/>
        </a:defRPr>
      </a:lvl1pPr>
      <a:lvl2pPr marL="1028700" indent="-1028700" algn="l" rtl="0" eaLnBrk="0" fontAlgn="base" hangingPunct="0">
        <a:spcBef>
          <a:spcPct val="0"/>
        </a:spcBef>
        <a:spcAft>
          <a:spcPct val="0"/>
        </a:spcAft>
        <a:defRPr sz="2700" b="1">
          <a:solidFill>
            <a:srgbClr val="00B0F0"/>
          </a:solidFill>
          <a:latin typeface="微软雅黑" pitchFamily="34" charset="-122"/>
          <a:ea typeface="微软雅黑" pitchFamily="34" charset="-122"/>
          <a:cs typeface="微软雅黑" charset="0"/>
          <a:sym typeface="Calibri" pitchFamily="34" charset="0"/>
        </a:defRPr>
      </a:lvl2pPr>
      <a:lvl3pPr marL="1028700" indent="-1028700" algn="l" rtl="0" eaLnBrk="0" fontAlgn="base" hangingPunct="0">
        <a:spcBef>
          <a:spcPct val="0"/>
        </a:spcBef>
        <a:spcAft>
          <a:spcPct val="0"/>
        </a:spcAft>
        <a:defRPr sz="2700" b="1">
          <a:solidFill>
            <a:srgbClr val="00B0F0"/>
          </a:solidFill>
          <a:latin typeface="微软雅黑" pitchFamily="34" charset="-122"/>
          <a:ea typeface="微软雅黑" pitchFamily="34" charset="-122"/>
          <a:cs typeface="微软雅黑" charset="0"/>
          <a:sym typeface="Calibri" pitchFamily="34" charset="0"/>
        </a:defRPr>
      </a:lvl3pPr>
      <a:lvl4pPr marL="1028700" indent="-1028700" algn="l" rtl="0" eaLnBrk="0" fontAlgn="base" hangingPunct="0">
        <a:spcBef>
          <a:spcPct val="0"/>
        </a:spcBef>
        <a:spcAft>
          <a:spcPct val="0"/>
        </a:spcAft>
        <a:defRPr sz="2700" b="1">
          <a:solidFill>
            <a:srgbClr val="00B0F0"/>
          </a:solidFill>
          <a:latin typeface="微软雅黑" pitchFamily="34" charset="-122"/>
          <a:ea typeface="微软雅黑" pitchFamily="34" charset="-122"/>
          <a:cs typeface="微软雅黑" charset="0"/>
          <a:sym typeface="Calibri" pitchFamily="34" charset="0"/>
        </a:defRPr>
      </a:lvl4pPr>
      <a:lvl5pPr marL="1028700" indent="-1028700" algn="l" rtl="0" eaLnBrk="0" fontAlgn="base" hangingPunct="0">
        <a:spcBef>
          <a:spcPct val="0"/>
        </a:spcBef>
        <a:spcAft>
          <a:spcPct val="0"/>
        </a:spcAft>
        <a:defRPr sz="2700" b="1">
          <a:solidFill>
            <a:srgbClr val="00B0F0"/>
          </a:solidFill>
          <a:latin typeface="微软雅黑" pitchFamily="34" charset="-122"/>
          <a:ea typeface="微软雅黑" pitchFamily="34" charset="-122"/>
          <a:cs typeface="微软雅黑" charset="0"/>
          <a:sym typeface="Calibri" pitchFamily="34" charset="0"/>
        </a:defRPr>
      </a:lvl5pPr>
      <a:lvl6pPr marL="1485900" indent="-1028700" algn="l" rtl="0" eaLnBrk="0" fontAlgn="base" hangingPunct="0">
        <a:spcBef>
          <a:spcPct val="0"/>
        </a:spcBef>
        <a:spcAft>
          <a:spcPct val="0"/>
        </a:spcAft>
        <a:defRPr sz="2700" b="1">
          <a:solidFill>
            <a:srgbClr val="00B0F0"/>
          </a:solidFill>
          <a:latin typeface="微软雅黑" pitchFamily="34" charset="-122"/>
          <a:ea typeface="微软雅黑" pitchFamily="34" charset="-122"/>
          <a:sym typeface="Calibri" pitchFamily="34" charset="0"/>
        </a:defRPr>
      </a:lvl6pPr>
      <a:lvl7pPr marL="1943100" indent="-1028700" algn="l" rtl="0" eaLnBrk="0" fontAlgn="base" hangingPunct="0">
        <a:spcBef>
          <a:spcPct val="0"/>
        </a:spcBef>
        <a:spcAft>
          <a:spcPct val="0"/>
        </a:spcAft>
        <a:defRPr sz="2700" b="1">
          <a:solidFill>
            <a:srgbClr val="00B0F0"/>
          </a:solidFill>
          <a:latin typeface="微软雅黑" pitchFamily="34" charset="-122"/>
          <a:ea typeface="微软雅黑" pitchFamily="34" charset="-122"/>
          <a:sym typeface="Calibri" pitchFamily="34" charset="0"/>
        </a:defRPr>
      </a:lvl7pPr>
      <a:lvl8pPr marL="2400300" indent="-1028700" algn="l" rtl="0" eaLnBrk="0" fontAlgn="base" hangingPunct="0">
        <a:spcBef>
          <a:spcPct val="0"/>
        </a:spcBef>
        <a:spcAft>
          <a:spcPct val="0"/>
        </a:spcAft>
        <a:defRPr sz="2700" b="1">
          <a:solidFill>
            <a:srgbClr val="00B0F0"/>
          </a:solidFill>
          <a:latin typeface="微软雅黑" pitchFamily="34" charset="-122"/>
          <a:ea typeface="微软雅黑" pitchFamily="34" charset="-122"/>
          <a:sym typeface="Calibri" pitchFamily="34" charset="0"/>
        </a:defRPr>
      </a:lvl8pPr>
      <a:lvl9pPr marL="2857500" indent="-1028700" algn="l" rtl="0" eaLnBrk="0" fontAlgn="base" hangingPunct="0">
        <a:spcBef>
          <a:spcPct val="0"/>
        </a:spcBef>
        <a:spcAft>
          <a:spcPct val="0"/>
        </a:spcAft>
        <a:defRPr sz="2700" b="1">
          <a:solidFill>
            <a:srgbClr val="00B0F0"/>
          </a:solidFill>
          <a:latin typeface="微软雅黑" pitchFamily="34" charset="-122"/>
          <a:ea typeface="微软雅黑" pitchFamily="34" charset="-122"/>
          <a:sym typeface="Calibri" pitchFamily="34" charset="0"/>
        </a:defRPr>
      </a:lvl9pPr>
    </p:titleStyle>
    <p:bodyStyle>
      <a:lvl1pPr marL="385763" indent="-385763" algn="l" defTabSz="1028700" rtl="0" eaLnBrk="0" fontAlgn="base" hangingPunct="0">
        <a:spcBef>
          <a:spcPct val="20000"/>
        </a:spcBef>
        <a:spcAft>
          <a:spcPct val="0"/>
        </a:spcAft>
        <a:buFont typeface="Arial" pitchFamily="34" charset="0"/>
        <a:buChar char="•"/>
        <a:defRPr kumimoji="1" sz="3600">
          <a:solidFill>
            <a:schemeClr val="tx1"/>
          </a:solidFill>
          <a:latin typeface="+mn-lt"/>
          <a:ea typeface="+mn-ea"/>
          <a:cs typeface="宋体" charset="0"/>
          <a:sym typeface="Calibri" pitchFamily="34" charset="0"/>
        </a:defRPr>
      </a:lvl1pPr>
      <a:lvl2pPr marL="835025" indent="-320675" algn="l" defTabSz="1028700" rtl="0" eaLnBrk="0" fontAlgn="base" hangingPunct="0">
        <a:spcBef>
          <a:spcPct val="20000"/>
        </a:spcBef>
        <a:spcAft>
          <a:spcPct val="0"/>
        </a:spcAft>
        <a:buFont typeface="Arial" pitchFamily="34" charset="0"/>
        <a:buChar char="–"/>
        <a:defRPr kumimoji="1" sz="3200">
          <a:solidFill>
            <a:schemeClr val="tx1"/>
          </a:solidFill>
          <a:latin typeface="+mn-lt"/>
          <a:ea typeface="+mn-ea"/>
          <a:sym typeface="Calibri" pitchFamily="34" charset="0"/>
        </a:defRPr>
      </a:lvl2pPr>
      <a:lvl3pPr marL="1285875" indent="-257175" algn="l" defTabSz="1028700" rtl="0" eaLnBrk="0" fontAlgn="base" hangingPunct="0">
        <a:spcBef>
          <a:spcPct val="20000"/>
        </a:spcBef>
        <a:spcAft>
          <a:spcPct val="0"/>
        </a:spcAft>
        <a:buFont typeface="Arial" pitchFamily="34" charset="0"/>
        <a:buChar char="•"/>
        <a:defRPr kumimoji="1" sz="2700">
          <a:solidFill>
            <a:schemeClr val="tx1"/>
          </a:solidFill>
          <a:latin typeface="+mn-lt"/>
          <a:ea typeface="+mn-ea"/>
          <a:sym typeface="Calibri" pitchFamily="34" charset="0"/>
        </a:defRPr>
      </a:lvl3pPr>
      <a:lvl4pPr marL="1800225" indent="-257175" algn="l" defTabSz="1028700" rtl="0" eaLnBrk="0" fontAlgn="base" hangingPunct="0">
        <a:spcBef>
          <a:spcPct val="20000"/>
        </a:spcBef>
        <a:spcAft>
          <a:spcPct val="0"/>
        </a:spcAft>
        <a:buFont typeface="Arial" pitchFamily="34" charset="0"/>
        <a:buChar char="–"/>
        <a:defRPr kumimoji="1" sz="2300">
          <a:solidFill>
            <a:schemeClr val="tx1"/>
          </a:solidFill>
          <a:latin typeface="+mn-lt"/>
          <a:ea typeface="+mn-ea"/>
          <a:sym typeface="Calibri" pitchFamily="34" charset="0"/>
        </a:defRPr>
      </a:lvl4pPr>
      <a:lvl5pPr marL="2314575" indent="-257175" algn="l" defTabSz="1028700" rtl="0" eaLnBrk="0" fontAlgn="base" hangingPunct="0">
        <a:spcBef>
          <a:spcPct val="20000"/>
        </a:spcBef>
        <a:spcAft>
          <a:spcPct val="0"/>
        </a:spcAft>
        <a:buFont typeface="Arial" pitchFamily="34" charset="0"/>
        <a:buChar char="»"/>
        <a:defRPr kumimoji="1" sz="2300">
          <a:solidFill>
            <a:schemeClr val="tx1"/>
          </a:solidFill>
          <a:latin typeface="+mn-lt"/>
          <a:ea typeface="+mn-ea"/>
          <a:sym typeface="Calibri" pitchFamily="34" charset="0"/>
        </a:defRPr>
      </a:lvl5pPr>
      <a:lvl6pPr marL="2771775" indent="-257175" algn="l" defTabSz="1028700" rtl="0" eaLnBrk="0" fontAlgn="base" hangingPunct="0">
        <a:spcBef>
          <a:spcPct val="20000"/>
        </a:spcBef>
        <a:spcAft>
          <a:spcPct val="0"/>
        </a:spcAft>
        <a:buFont typeface="Arial" pitchFamily="34" charset="0"/>
        <a:buChar char="»"/>
        <a:defRPr sz="2300">
          <a:solidFill>
            <a:schemeClr val="tx1"/>
          </a:solidFill>
          <a:latin typeface="+mn-lt"/>
          <a:ea typeface="+mn-ea"/>
          <a:sym typeface="Calibri" pitchFamily="34" charset="0"/>
        </a:defRPr>
      </a:lvl6pPr>
      <a:lvl7pPr marL="3228975" indent="-257175" algn="l" defTabSz="1028700" rtl="0" eaLnBrk="0" fontAlgn="base" hangingPunct="0">
        <a:spcBef>
          <a:spcPct val="20000"/>
        </a:spcBef>
        <a:spcAft>
          <a:spcPct val="0"/>
        </a:spcAft>
        <a:buFont typeface="Arial" pitchFamily="34" charset="0"/>
        <a:buChar char="»"/>
        <a:defRPr sz="2300">
          <a:solidFill>
            <a:schemeClr val="tx1"/>
          </a:solidFill>
          <a:latin typeface="+mn-lt"/>
          <a:ea typeface="+mn-ea"/>
          <a:sym typeface="Calibri" pitchFamily="34" charset="0"/>
        </a:defRPr>
      </a:lvl7pPr>
      <a:lvl8pPr marL="3686175" indent="-257175" algn="l" defTabSz="1028700" rtl="0" eaLnBrk="0" fontAlgn="base" hangingPunct="0">
        <a:spcBef>
          <a:spcPct val="20000"/>
        </a:spcBef>
        <a:spcAft>
          <a:spcPct val="0"/>
        </a:spcAft>
        <a:buFont typeface="Arial" pitchFamily="34" charset="0"/>
        <a:buChar char="»"/>
        <a:defRPr sz="2300">
          <a:solidFill>
            <a:schemeClr val="tx1"/>
          </a:solidFill>
          <a:latin typeface="+mn-lt"/>
          <a:ea typeface="+mn-ea"/>
          <a:sym typeface="Calibri" pitchFamily="34" charset="0"/>
        </a:defRPr>
      </a:lvl8pPr>
      <a:lvl9pPr marL="4143375" indent="-257175" algn="l" defTabSz="1028700" rtl="0" eaLnBrk="0" fontAlgn="base" hangingPunct="0">
        <a:spcBef>
          <a:spcPct val="20000"/>
        </a:spcBef>
        <a:spcAft>
          <a:spcPct val="0"/>
        </a:spcAft>
        <a:buFont typeface="Arial" pitchFamily="34" charset="0"/>
        <a:buChar char="»"/>
        <a:defRPr sz="2300">
          <a:solidFill>
            <a:schemeClr val="tx1"/>
          </a:solidFill>
          <a:latin typeface="+mn-lt"/>
          <a:ea typeface="+mn-ea"/>
          <a:sym typeface="Calibri" pitchFamily="34" charset="0"/>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3.jpe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1.xml"/><Relationship Id="rId1" Type="http://schemas.openxmlformats.org/officeDocument/2006/relationships/slideLayout" Target="../slideLayouts/slideLayout5.xml"/><Relationship Id="rId4" Type="http://schemas.openxmlformats.org/officeDocument/2006/relationships/image" Target="../media/image6.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4" descr="http://pics.sc.chinaz.com/files/pic/pic7/xpic1704.jpg"/>
          <p:cNvPicPr>
            <a:picLocks noChangeAspect="1" noChangeArrowheads="1"/>
          </p:cNvPicPr>
          <p:nvPr/>
        </p:nvPicPr>
        <p:blipFill rotWithShape="1">
          <a:blip r:embed="rId2" cstate="print">
            <a:extLst>
              <a:ext uri="{28A0092B-C50C-407E-A947-70E740481C1C}">
                <a14:useLocalDpi xmlns:a14="http://schemas.microsoft.com/office/drawing/2010/main" xmlns="" val="0"/>
              </a:ext>
            </a:extLst>
          </a:blip>
          <a:srcRect/>
          <a:stretch/>
        </p:blipFill>
        <p:spPr bwMode="auto">
          <a:xfrm>
            <a:off x="7175796" y="163216"/>
            <a:ext cx="1974208" cy="1679082"/>
          </a:xfrm>
          <a:prstGeom prst="rect">
            <a:avLst/>
          </a:prstGeom>
          <a:noFill/>
          <a:extLst>
            <a:ext uri="{909E8E84-426E-40DD-AFC4-6F175D3DCCD1}">
              <a14:hiddenFill xmlns:a14="http://schemas.microsoft.com/office/drawing/2010/main" xmlns="">
                <a:solidFill>
                  <a:srgbClr val="FFFFFF"/>
                </a:solidFill>
              </a14:hiddenFill>
            </a:ext>
          </a:extLst>
        </p:spPr>
      </p:pic>
      <p:pic>
        <p:nvPicPr>
          <p:cNvPr id="9" name="Picture 8" descr="http://pics.sc.chinaz.com/files/pic/pic9/201411/apic7827.jpg"/>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5276258" y="1966988"/>
            <a:ext cx="1770626" cy="1579024"/>
          </a:xfrm>
          <a:prstGeom prst="rect">
            <a:avLst/>
          </a:prstGeom>
          <a:noFill/>
          <a:extLst>
            <a:ext uri="{909E8E84-426E-40DD-AFC4-6F175D3DCCD1}">
              <a14:hiddenFill xmlns:a14="http://schemas.microsoft.com/office/drawing/2010/main" xmlns="">
                <a:solidFill>
                  <a:srgbClr val="FFFFFF"/>
                </a:solidFill>
              </a14:hiddenFill>
            </a:ext>
          </a:extLst>
        </p:spPr>
      </p:pic>
      <p:sp>
        <p:nvSpPr>
          <p:cNvPr id="4" name="矩形 3"/>
          <p:cNvSpPr/>
          <p:nvPr/>
        </p:nvSpPr>
        <p:spPr>
          <a:xfrm>
            <a:off x="116632" y="3670324"/>
            <a:ext cx="11903572" cy="3089292"/>
          </a:xfrm>
          <a:prstGeom prst="rect">
            <a:avLst/>
          </a:prstGeom>
          <a:solidFill>
            <a:srgbClr val="05058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3600" dirty="0" smtClean="0">
                <a:ln w="254">
                  <a:solidFill>
                    <a:schemeClr val="bg1"/>
                  </a:solidFill>
                </a:ln>
                <a:solidFill>
                  <a:schemeClr val="bg1"/>
                </a:solidFill>
                <a:effectLst>
                  <a:outerShdw blurRad="12700" dist="12700" dir="2700000" algn="tl" rotWithShape="0">
                    <a:prstClr val="black">
                      <a:alpha val="40000"/>
                    </a:prstClr>
                  </a:outerShdw>
                </a:effectLst>
                <a:latin typeface="Times New Roman" pitchFamily="18" charset="0"/>
                <a:ea typeface="方正小标宋简体" pitchFamily="2" charset="-122"/>
                <a:cs typeface="Times New Roman" pitchFamily="18" charset="0"/>
              </a:rPr>
              <a:t>上海市预防医学会科学技术奖简介</a:t>
            </a:r>
            <a:endParaRPr lang="en-US" altLang="zh-CN" sz="3600" dirty="0" smtClean="0">
              <a:ln w="254">
                <a:solidFill>
                  <a:schemeClr val="bg1"/>
                </a:solidFill>
              </a:ln>
              <a:solidFill>
                <a:schemeClr val="bg1"/>
              </a:solidFill>
              <a:effectLst>
                <a:outerShdw blurRad="12700" dist="12700" dir="2700000" algn="tl" rotWithShape="0">
                  <a:prstClr val="black">
                    <a:alpha val="40000"/>
                  </a:prstClr>
                </a:outerShdw>
              </a:effectLst>
              <a:latin typeface="Times New Roman" pitchFamily="18" charset="0"/>
              <a:ea typeface="方正小标宋简体" pitchFamily="2" charset="-122"/>
              <a:cs typeface="Times New Roman" pitchFamily="18" charset="0"/>
            </a:endParaRPr>
          </a:p>
          <a:p>
            <a:pPr algn="ctr"/>
            <a:r>
              <a:rPr lang="en-US" altLang="zh-CN" sz="3600" dirty="0" smtClean="0">
                <a:ln w="254">
                  <a:solidFill>
                    <a:schemeClr val="bg1"/>
                  </a:solidFill>
                </a:ln>
                <a:solidFill>
                  <a:schemeClr val="bg1"/>
                </a:solidFill>
                <a:effectLst>
                  <a:outerShdw blurRad="12700" dist="12700" dir="2700000" algn="tl" rotWithShape="0">
                    <a:prstClr val="black">
                      <a:alpha val="40000"/>
                    </a:prstClr>
                  </a:outerShdw>
                </a:effectLst>
                <a:latin typeface="Times New Roman" pitchFamily="18" charset="0"/>
                <a:ea typeface="方正小标宋简体" pitchFamily="2" charset="-122"/>
                <a:cs typeface="Times New Roman" pitchFamily="18" charset="0"/>
              </a:rPr>
              <a:t>2018 . 8</a:t>
            </a:r>
            <a:endParaRPr lang="en-US" altLang="zh-CN" sz="3600" dirty="0">
              <a:ln w="254">
                <a:solidFill>
                  <a:schemeClr val="bg1"/>
                </a:solidFill>
              </a:ln>
              <a:solidFill>
                <a:schemeClr val="bg1"/>
              </a:solidFill>
              <a:effectLst>
                <a:outerShdw blurRad="12700" dist="12700" dir="2700000" algn="tl" rotWithShape="0">
                  <a:prstClr val="black">
                    <a:alpha val="40000"/>
                  </a:prstClr>
                </a:outerShdw>
              </a:effectLst>
              <a:latin typeface="Times New Roman" pitchFamily="18" charset="0"/>
              <a:ea typeface="方正小标宋简体" pitchFamily="2" charset="-122"/>
              <a:cs typeface="Times New Roman" pitchFamily="18" charset="0"/>
            </a:endParaRPr>
          </a:p>
        </p:txBody>
      </p:sp>
      <p:pic>
        <p:nvPicPr>
          <p:cNvPr id="14" name="Picture 2" descr="http://pics.sc.chinaz.com/files/pic/pic9/201208/xpic6791.jpg"/>
          <p:cNvPicPr>
            <a:picLocks noChangeAspect="1" noChangeArrowheads="1"/>
          </p:cNvPicPr>
          <p:nvPr/>
        </p:nvPicPr>
        <p:blipFill rotWithShape="1">
          <a:blip r:embed="rId4" cstate="print">
            <a:extLst>
              <a:ext uri="{28A0092B-C50C-407E-A947-70E740481C1C}">
                <a14:useLocalDpi xmlns:a14="http://schemas.microsoft.com/office/drawing/2010/main" xmlns="" val="0"/>
              </a:ext>
            </a:extLst>
          </a:blip>
          <a:srcRect/>
          <a:stretch/>
        </p:blipFill>
        <p:spPr bwMode="auto">
          <a:xfrm>
            <a:off x="3326321" y="163216"/>
            <a:ext cx="1842176" cy="1679082"/>
          </a:xfrm>
          <a:prstGeom prst="rect">
            <a:avLst/>
          </a:prstGeom>
          <a:noFill/>
          <a:extLst>
            <a:ext uri="{909E8E84-426E-40DD-AFC4-6F175D3DCCD1}">
              <a14:hiddenFill xmlns:a14="http://schemas.microsoft.com/office/drawing/2010/main" xmlns="">
                <a:solidFill>
                  <a:srgbClr val="FFFFFF"/>
                </a:solidFill>
              </a14:hiddenFill>
            </a:ext>
          </a:extLst>
        </p:spPr>
      </p:pic>
      <p:sp>
        <p:nvSpPr>
          <p:cNvPr id="15" name="矩形 14"/>
          <p:cNvSpPr/>
          <p:nvPr/>
        </p:nvSpPr>
        <p:spPr>
          <a:xfrm>
            <a:off x="7175796" y="1966609"/>
            <a:ext cx="1974208" cy="1579403"/>
          </a:xfrm>
          <a:prstGeom prst="rect">
            <a:avLst/>
          </a:prstGeom>
          <a:solidFill>
            <a:srgbClr val="8EB5F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latin typeface="等线" panose="02010600030101010101" pitchFamily="2" charset="-122"/>
              <a:ea typeface="等线" panose="02010600030101010101" pitchFamily="2" charset="-122"/>
            </a:endParaRPr>
          </a:p>
        </p:txBody>
      </p:sp>
      <p:sp>
        <p:nvSpPr>
          <p:cNvPr id="16" name="矩形 15"/>
          <p:cNvSpPr/>
          <p:nvPr/>
        </p:nvSpPr>
        <p:spPr>
          <a:xfrm>
            <a:off x="3320458" y="1955800"/>
            <a:ext cx="1848442" cy="1587500"/>
          </a:xfrm>
          <a:prstGeom prst="rect">
            <a:avLst/>
          </a:prstGeom>
          <a:solidFill>
            <a:srgbClr val="D7E5F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latin typeface="等线" panose="02010600030101010101" pitchFamily="2" charset="-122"/>
              <a:ea typeface="等线" panose="02010600030101010101" pitchFamily="2" charset="-122"/>
            </a:endParaRPr>
          </a:p>
        </p:txBody>
      </p:sp>
      <p:sp>
        <p:nvSpPr>
          <p:cNvPr id="17" name="矩形 16"/>
          <p:cNvSpPr/>
          <p:nvPr/>
        </p:nvSpPr>
        <p:spPr>
          <a:xfrm>
            <a:off x="5269420" y="188640"/>
            <a:ext cx="1821025" cy="1640160"/>
          </a:xfrm>
          <a:prstGeom prst="rect">
            <a:avLst/>
          </a:prstGeom>
          <a:solidFill>
            <a:srgbClr val="F0F5F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latin typeface="等线" panose="02010600030101010101" pitchFamily="2" charset="-122"/>
              <a:ea typeface="等线" panose="02010600030101010101" pitchFamily="2" charset="-122"/>
            </a:endParaRPr>
          </a:p>
        </p:txBody>
      </p:sp>
    </p:spTree>
    <p:extLst>
      <p:ext uri="{BB962C8B-B14F-4D97-AF65-F5344CB8AC3E}">
        <p14:creationId xmlns:p14="http://schemas.microsoft.com/office/powerpoint/2010/main" xmlns="" val="325924327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3" name="Rectangle 3"/>
          <p:cNvSpPr>
            <a:spLocks noGrp="1" noChangeArrowheads="1"/>
          </p:cNvSpPr>
          <p:nvPr>
            <p:ph type="body" idx="1"/>
          </p:nvPr>
        </p:nvSpPr>
        <p:spPr>
          <a:xfrm>
            <a:off x="1212851" y="1828800"/>
            <a:ext cx="9791700" cy="3492500"/>
          </a:xfrm>
        </p:spPr>
        <p:txBody>
          <a:bodyPr>
            <a:normAutofit/>
          </a:bodyPr>
          <a:lstStyle/>
          <a:p>
            <a:pPr>
              <a:lnSpc>
                <a:spcPct val="150000"/>
              </a:lnSpc>
              <a:spcBef>
                <a:spcPts val="300"/>
              </a:spcBef>
              <a:buNone/>
            </a:pPr>
            <a:r>
              <a:rPr lang="zh-CN" altLang="en-US" b="1" dirty="0" smtClean="0">
                <a:solidFill>
                  <a:srgbClr val="002060"/>
                </a:solidFill>
                <a:latin typeface="微软雅黑" pitchFamily="34" charset="-122"/>
                <a:ea typeface="微软雅黑" pitchFamily="34" charset="-122"/>
                <a:cs typeface="Times New Roman" pitchFamily="18" charset="0"/>
              </a:rPr>
              <a:t>         由上海预防医学会科技奖评审工作办公室根据相关法律法规、上海预防医学会科技奖奖励办法及实施细则的要求，组织对申报的项目进行形式审查。</a:t>
            </a:r>
            <a:endParaRPr lang="en-US" altLang="zh-CN" b="1" dirty="0" smtClean="0">
              <a:solidFill>
                <a:srgbClr val="002060"/>
              </a:solidFill>
              <a:latin typeface="微软雅黑" pitchFamily="34" charset="-122"/>
              <a:ea typeface="微软雅黑" pitchFamily="34" charset="-122"/>
              <a:cs typeface="Times New Roman" pitchFamily="18" charset="0"/>
            </a:endParaRPr>
          </a:p>
          <a:p>
            <a:pPr>
              <a:lnSpc>
                <a:spcPct val="150000"/>
              </a:lnSpc>
              <a:spcBef>
                <a:spcPts val="300"/>
              </a:spcBef>
              <a:buNone/>
            </a:pPr>
            <a:r>
              <a:rPr lang="zh-CN" altLang="en-US" b="1" dirty="0" smtClean="0">
                <a:solidFill>
                  <a:srgbClr val="002060"/>
                </a:solidFill>
                <a:latin typeface="微软雅黑" pitchFamily="34" charset="-122"/>
                <a:ea typeface="微软雅黑" pitchFamily="34" charset="-122"/>
                <a:cs typeface="Times New Roman" pitchFamily="18" charset="0"/>
              </a:rPr>
              <a:t>         对通过形式审查的项目网上公示</a:t>
            </a:r>
            <a:r>
              <a:rPr lang="en-US" altLang="zh-CN" b="1" dirty="0" smtClean="0">
                <a:solidFill>
                  <a:srgbClr val="002060"/>
                </a:solidFill>
                <a:latin typeface="微软雅黑" pitchFamily="34" charset="-122"/>
                <a:ea typeface="微软雅黑" pitchFamily="34" charset="-122"/>
                <a:cs typeface="Times New Roman" pitchFamily="18" charset="0"/>
              </a:rPr>
              <a:t>7</a:t>
            </a:r>
            <a:r>
              <a:rPr lang="zh-CN" altLang="en-US" b="1" dirty="0" smtClean="0">
                <a:solidFill>
                  <a:srgbClr val="002060"/>
                </a:solidFill>
                <a:latin typeface="微软雅黑" pitchFamily="34" charset="-122"/>
                <a:ea typeface="微软雅黑" pitchFamily="34" charset="-122"/>
                <a:cs typeface="Times New Roman" pitchFamily="18" charset="0"/>
              </a:rPr>
              <a:t>个工作日。</a:t>
            </a:r>
            <a:endParaRPr lang="zh-CN" altLang="en-US" b="1" dirty="0" smtClean="0">
              <a:solidFill>
                <a:srgbClr val="7030A0"/>
              </a:solidFill>
              <a:latin typeface="微软雅黑" pitchFamily="34" charset="-122"/>
              <a:ea typeface="微软雅黑" pitchFamily="34" charset="-122"/>
            </a:endParaRPr>
          </a:p>
        </p:txBody>
      </p:sp>
      <p:sp>
        <p:nvSpPr>
          <p:cNvPr id="4" name="圆角矩形 4">
            <a:extLst>
              <a:ext uri="{FF2B5EF4-FFF2-40B4-BE49-F238E27FC236}">
                <a16:creationId xmlns:a16="http://schemas.microsoft.com/office/drawing/2014/main" xmlns="" id="{FB1414B3-9AE7-47DF-B2AD-CEA9A5B8FC03}"/>
              </a:ext>
            </a:extLst>
          </p:cNvPr>
          <p:cNvSpPr/>
          <p:nvPr/>
        </p:nvSpPr>
        <p:spPr>
          <a:xfrm>
            <a:off x="1" y="0"/>
            <a:ext cx="12191999" cy="895149"/>
          </a:xfrm>
          <a:prstGeom prst="roundRect">
            <a:avLst>
              <a:gd name="adj" fmla="val 0"/>
            </a:avLst>
          </a:prstGeom>
          <a:gradFill>
            <a:gsLst>
              <a:gs pos="50000">
                <a:srgbClr val="0078D2"/>
              </a:gs>
              <a:gs pos="0">
                <a:srgbClr val="0650B2"/>
              </a:gs>
              <a:gs pos="100000">
                <a:srgbClr val="008FFA"/>
              </a:gs>
            </a:gsLst>
            <a:lin ang="16200000" scaled="0"/>
          </a:gradFill>
          <a:ln>
            <a:noFill/>
          </a:ln>
          <a:effectLst/>
          <a:scene3d>
            <a:camera prst="orthographicFront">
              <a:rot lat="0" lon="0" rev="0"/>
            </a:camera>
            <a:lightRig rig="threePt" dir="t">
              <a:rot lat="0" lon="0" rev="2400000"/>
            </a:lightRig>
          </a:scene3d>
          <a:sp3d contourW="6350">
            <a:contourClr>
              <a:srgbClr val="0070C0"/>
            </a:contourClr>
          </a:sp3d>
        </p:spPr>
        <p:txBody>
          <a:bodyPr rtlCol="0" anchor="ctr"/>
          <a:lstStyle/>
          <a:p>
            <a:pPr lvl="0" algn="ctr">
              <a:defRPr/>
            </a:pPr>
            <a:r>
              <a:rPr lang="zh-CN" altLang="en-US" sz="4400" dirty="0" smtClean="0">
                <a:solidFill>
                  <a:schemeClr val="bg1"/>
                </a:solidFill>
                <a:effectLst>
                  <a:outerShdw blurRad="38100" dist="38100" dir="2700000" algn="tl">
                    <a:srgbClr val="000000">
                      <a:alpha val="43137"/>
                    </a:srgbClr>
                  </a:outerShdw>
                </a:effectLst>
                <a:latin typeface="Times New Roman" pitchFamily="18" charset="0"/>
                <a:ea typeface="华文新魏" pitchFamily="2" charset="-122"/>
              </a:rPr>
              <a:t>形式审查</a:t>
            </a:r>
            <a:endParaRPr kumimoji="0" lang="zh-CN" altLang="en-US" sz="4400" b="0" i="0" u="none" strike="noStrike" kern="0" cap="none" spc="0" normalizeH="0" baseline="0" noProof="0" dirty="0">
              <a:ln w="254">
                <a:solidFill>
                  <a:prstClr val="white"/>
                </a:solidFill>
              </a:ln>
              <a:solidFill>
                <a:schemeClr val="bg1"/>
              </a:solidFill>
              <a:effectLst>
                <a:outerShdw blurRad="38100" dist="38100" dir="2700000" algn="tl">
                  <a:srgbClr val="000000">
                    <a:alpha val="43137"/>
                  </a:srgbClr>
                </a:outerShdw>
              </a:effectLst>
              <a:uLnTx/>
              <a:uFillTx/>
              <a:latin typeface="方正风雅宋简体" panose="02000000000000000000" pitchFamily="2" charset="-122"/>
              <a:ea typeface="方正风雅宋简体" panose="02000000000000000000" pitchFamily="2" charset="-122"/>
              <a:cs typeface="Arial Unicode MS" pitchFamily="34" charset="-122"/>
            </a:endParaRPr>
          </a:p>
        </p:txBody>
      </p:sp>
    </p:spTree>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3" name="Rectangle 3"/>
          <p:cNvSpPr>
            <a:spLocks noGrp="1" noChangeArrowheads="1"/>
          </p:cNvSpPr>
          <p:nvPr>
            <p:ph type="body" idx="1"/>
          </p:nvPr>
        </p:nvSpPr>
        <p:spPr>
          <a:xfrm>
            <a:off x="1212851" y="1828800"/>
            <a:ext cx="9791700" cy="3492500"/>
          </a:xfrm>
        </p:spPr>
        <p:txBody>
          <a:bodyPr>
            <a:normAutofit/>
          </a:bodyPr>
          <a:lstStyle/>
          <a:p>
            <a:pPr>
              <a:lnSpc>
                <a:spcPct val="150000"/>
              </a:lnSpc>
              <a:spcBef>
                <a:spcPts val="300"/>
              </a:spcBef>
              <a:buNone/>
            </a:pPr>
            <a:r>
              <a:rPr lang="zh-CN" altLang="en-US" b="1" dirty="0" smtClean="0">
                <a:solidFill>
                  <a:srgbClr val="002060"/>
                </a:solidFill>
                <a:latin typeface="微软雅黑" pitchFamily="34" charset="-122"/>
                <a:ea typeface="微软雅黑" pitchFamily="34" charset="-122"/>
                <a:cs typeface="Times New Roman" pitchFamily="18" charset="0"/>
              </a:rPr>
              <a:t>         由各专业评审组对形式审查合格的项目进行初审。各专业评审组评审产生授奖候选项目（不超过申报项目的</a:t>
            </a:r>
            <a:r>
              <a:rPr lang="en-US" altLang="zh-CN" b="1" dirty="0" smtClean="0">
                <a:solidFill>
                  <a:srgbClr val="002060"/>
                </a:solidFill>
                <a:latin typeface="微软雅黑" pitchFamily="34" charset="-122"/>
                <a:ea typeface="微软雅黑" pitchFamily="34" charset="-122"/>
                <a:cs typeface="Times New Roman" pitchFamily="18" charset="0"/>
              </a:rPr>
              <a:t>50%</a:t>
            </a:r>
            <a:r>
              <a:rPr lang="zh-CN" altLang="en-US" b="1" dirty="0" smtClean="0">
                <a:solidFill>
                  <a:srgbClr val="002060"/>
                </a:solidFill>
                <a:latin typeface="微软雅黑" pitchFamily="34" charset="-122"/>
                <a:ea typeface="微软雅黑" pitchFamily="34" charset="-122"/>
                <a:cs typeface="Times New Roman" pitchFamily="18" charset="0"/>
              </a:rPr>
              <a:t>）及等级的推荐意见。其中，每个专业评审组限额推荐 </a:t>
            </a:r>
            <a:r>
              <a:rPr lang="en-US" altLang="zh-CN" b="1" dirty="0" smtClean="0">
                <a:solidFill>
                  <a:srgbClr val="002060"/>
                </a:solidFill>
                <a:latin typeface="微软雅黑" pitchFamily="34" charset="-122"/>
                <a:ea typeface="微软雅黑" pitchFamily="34" charset="-122"/>
                <a:cs typeface="Times New Roman" pitchFamily="18" charset="0"/>
              </a:rPr>
              <a:t>1</a:t>
            </a:r>
            <a:r>
              <a:rPr lang="zh-CN" altLang="en-US" b="1" dirty="0" smtClean="0">
                <a:solidFill>
                  <a:srgbClr val="002060"/>
                </a:solidFill>
                <a:latin typeface="微软雅黑" pitchFamily="34" charset="-122"/>
                <a:ea typeface="微软雅黑" pitchFamily="34" charset="-122"/>
                <a:cs typeface="Times New Roman" pitchFamily="18" charset="0"/>
              </a:rPr>
              <a:t>个一等奖候选项目（可空缺），</a:t>
            </a:r>
            <a:r>
              <a:rPr lang="en-US" altLang="zh-CN" b="1" dirty="0" smtClean="0">
                <a:solidFill>
                  <a:srgbClr val="002060"/>
                </a:solidFill>
                <a:latin typeface="微软雅黑" pitchFamily="34" charset="-122"/>
                <a:ea typeface="微软雅黑" pitchFamily="34" charset="-122"/>
                <a:cs typeface="Times New Roman" pitchFamily="18" charset="0"/>
              </a:rPr>
              <a:t>3</a:t>
            </a:r>
            <a:r>
              <a:rPr lang="zh-CN" altLang="en-US" b="1" dirty="0" smtClean="0">
                <a:solidFill>
                  <a:srgbClr val="002060"/>
                </a:solidFill>
                <a:latin typeface="微软雅黑" pitchFamily="34" charset="-122"/>
                <a:ea typeface="微软雅黑" pitchFamily="34" charset="-122"/>
                <a:cs typeface="Times New Roman" pitchFamily="18" charset="0"/>
              </a:rPr>
              <a:t>个二等奖候选项目。</a:t>
            </a:r>
            <a:endParaRPr lang="zh-CN" altLang="en-US" b="1" dirty="0" smtClean="0">
              <a:solidFill>
                <a:srgbClr val="7030A0"/>
              </a:solidFill>
              <a:latin typeface="微软雅黑" pitchFamily="34" charset="-122"/>
              <a:ea typeface="微软雅黑" pitchFamily="34" charset="-122"/>
            </a:endParaRPr>
          </a:p>
        </p:txBody>
      </p:sp>
      <p:sp>
        <p:nvSpPr>
          <p:cNvPr id="4" name="圆角矩形 4">
            <a:extLst>
              <a:ext uri="{FF2B5EF4-FFF2-40B4-BE49-F238E27FC236}">
                <a16:creationId xmlns:a16="http://schemas.microsoft.com/office/drawing/2014/main" xmlns="" id="{FB1414B3-9AE7-47DF-B2AD-CEA9A5B8FC03}"/>
              </a:ext>
            </a:extLst>
          </p:cNvPr>
          <p:cNvSpPr/>
          <p:nvPr/>
        </p:nvSpPr>
        <p:spPr>
          <a:xfrm>
            <a:off x="1" y="0"/>
            <a:ext cx="12191999" cy="895149"/>
          </a:xfrm>
          <a:prstGeom prst="roundRect">
            <a:avLst>
              <a:gd name="adj" fmla="val 0"/>
            </a:avLst>
          </a:prstGeom>
          <a:gradFill>
            <a:gsLst>
              <a:gs pos="50000">
                <a:srgbClr val="0078D2"/>
              </a:gs>
              <a:gs pos="0">
                <a:srgbClr val="0650B2"/>
              </a:gs>
              <a:gs pos="100000">
                <a:srgbClr val="008FFA"/>
              </a:gs>
            </a:gsLst>
            <a:lin ang="16200000" scaled="0"/>
          </a:gradFill>
          <a:ln>
            <a:noFill/>
          </a:ln>
          <a:effectLst/>
          <a:scene3d>
            <a:camera prst="orthographicFront">
              <a:rot lat="0" lon="0" rev="0"/>
            </a:camera>
            <a:lightRig rig="threePt" dir="t">
              <a:rot lat="0" lon="0" rev="2400000"/>
            </a:lightRig>
          </a:scene3d>
          <a:sp3d contourW="6350">
            <a:contourClr>
              <a:srgbClr val="0070C0"/>
            </a:contourClr>
          </a:sp3d>
        </p:spPr>
        <p:txBody>
          <a:bodyPr rtlCol="0" anchor="ctr"/>
          <a:lstStyle/>
          <a:p>
            <a:pPr lvl="0" algn="ctr">
              <a:defRPr/>
            </a:pPr>
            <a:r>
              <a:rPr lang="zh-CN" altLang="en-US" sz="4400" dirty="0" smtClean="0">
                <a:solidFill>
                  <a:schemeClr val="bg1"/>
                </a:solidFill>
                <a:effectLst>
                  <a:outerShdw blurRad="38100" dist="38100" dir="2700000" algn="tl">
                    <a:srgbClr val="000000">
                      <a:alpha val="43137"/>
                    </a:srgbClr>
                  </a:outerShdw>
                </a:effectLst>
                <a:latin typeface="Times New Roman" pitchFamily="18" charset="0"/>
                <a:ea typeface="华文新魏" pitchFamily="2" charset="-122"/>
              </a:rPr>
              <a:t>初  审</a:t>
            </a:r>
            <a:endParaRPr kumimoji="0" lang="zh-CN" altLang="en-US" sz="4400" b="0" i="0" u="none" strike="noStrike" kern="0" cap="none" spc="0" normalizeH="0" baseline="0" noProof="0" dirty="0">
              <a:ln w="254">
                <a:solidFill>
                  <a:prstClr val="white"/>
                </a:solidFill>
              </a:ln>
              <a:solidFill>
                <a:schemeClr val="bg1"/>
              </a:solidFill>
              <a:effectLst>
                <a:outerShdw blurRad="38100" dist="38100" dir="2700000" algn="tl">
                  <a:srgbClr val="000000">
                    <a:alpha val="43137"/>
                  </a:srgbClr>
                </a:outerShdw>
              </a:effectLst>
              <a:uLnTx/>
              <a:uFillTx/>
              <a:latin typeface="方正风雅宋简体" panose="02000000000000000000" pitchFamily="2" charset="-122"/>
              <a:ea typeface="方正风雅宋简体" panose="02000000000000000000" pitchFamily="2" charset="-122"/>
              <a:cs typeface="Arial Unicode MS" pitchFamily="34" charset="-122"/>
            </a:endParaRPr>
          </a:p>
        </p:txBody>
      </p:sp>
    </p:spTree>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3" name="Rectangle 3"/>
          <p:cNvSpPr>
            <a:spLocks noGrp="1" noChangeArrowheads="1"/>
          </p:cNvSpPr>
          <p:nvPr>
            <p:ph type="body" idx="1"/>
          </p:nvPr>
        </p:nvSpPr>
        <p:spPr>
          <a:xfrm>
            <a:off x="1301751" y="1562100"/>
            <a:ext cx="9137649" cy="3911600"/>
          </a:xfrm>
        </p:spPr>
        <p:txBody>
          <a:bodyPr>
            <a:normAutofit lnSpcReduction="10000"/>
          </a:bodyPr>
          <a:lstStyle/>
          <a:p>
            <a:pPr>
              <a:lnSpc>
                <a:spcPct val="170000"/>
              </a:lnSpc>
              <a:spcBef>
                <a:spcPts val="300"/>
              </a:spcBef>
              <a:spcAft>
                <a:spcPts val="300"/>
              </a:spcAft>
              <a:buNone/>
            </a:pPr>
            <a:r>
              <a:rPr lang="zh-CN" altLang="en-US" sz="2600" b="1" dirty="0" smtClean="0">
                <a:solidFill>
                  <a:srgbClr val="002060"/>
                </a:solidFill>
                <a:latin typeface="微软雅黑" pitchFamily="34" charset="-122"/>
                <a:ea typeface="微软雅黑" pitchFamily="34" charset="-122"/>
                <a:cs typeface="Times New Roman" pitchFamily="18" charset="0"/>
              </a:rPr>
              <a:t>         对通过初审的项目由评审工作办公室提交终审，终审专家由评审委员会人员组成。一、二等奖候选项目主要完成人在终审会议上现场答辩。答辩后由终审专家投票表决，产生一等奖获奖项目。落选的候选项目视学术水平评定为二、三等奖。由此，最终产生上海市预防医学会科学技术奖获奖项目及奖励等级。</a:t>
            </a:r>
            <a:endParaRPr lang="zh-CN" altLang="en-US" sz="2600" b="1" dirty="0" smtClean="0">
              <a:solidFill>
                <a:srgbClr val="7030A0"/>
              </a:solidFill>
              <a:latin typeface="微软雅黑" pitchFamily="34" charset="-122"/>
              <a:ea typeface="微软雅黑" pitchFamily="34" charset="-122"/>
            </a:endParaRPr>
          </a:p>
        </p:txBody>
      </p:sp>
      <p:sp>
        <p:nvSpPr>
          <p:cNvPr id="4" name="圆角矩形 4">
            <a:extLst>
              <a:ext uri="{FF2B5EF4-FFF2-40B4-BE49-F238E27FC236}">
                <a16:creationId xmlns:a16="http://schemas.microsoft.com/office/drawing/2014/main" xmlns="" id="{FB1414B3-9AE7-47DF-B2AD-CEA9A5B8FC03}"/>
              </a:ext>
            </a:extLst>
          </p:cNvPr>
          <p:cNvSpPr/>
          <p:nvPr/>
        </p:nvSpPr>
        <p:spPr>
          <a:xfrm>
            <a:off x="1" y="0"/>
            <a:ext cx="12191999" cy="895149"/>
          </a:xfrm>
          <a:prstGeom prst="roundRect">
            <a:avLst>
              <a:gd name="adj" fmla="val 0"/>
            </a:avLst>
          </a:prstGeom>
          <a:gradFill>
            <a:gsLst>
              <a:gs pos="50000">
                <a:srgbClr val="0078D2"/>
              </a:gs>
              <a:gs pos="0">
                <a:srgbClr val="0650B2"/>
              </a:gs>
              <a:gs pos="100000">
                <a:srgbClr val="008FFA"/>
              </a:gs>
            </a:gsLst>
            <a:lin ang="16200000" scaled="0"/>
          </a:gradFill>
          <a:ln>
            <a:noFill/>
          </a:ln>
          <a:effectLst/>
          <a:scene3d>
            <a:camera prst="orthographicFront">
              <a:rot lat="0" lon="0" rev="0"/>
            </a:camera>
            <a:lightRig rig="threePt" dir="t">
              <a:rot lat="0" lon="0" rev="2400000"/>
            </a:lightRig>
          </a:scene3d>
          <a:sp3d contourW="6350">
            <a:contourClr>
              <a:srgbClr val="0070C0"/>
            </a:contourClr>
          </a:sp3d>
        </p:spPr>
        <p:txBody>
          <a:bodyPr rtlCol="0" anchor="ctr"/>
          <a:lstStyle/>
          <a:p>
            <a:pPr lvl="0" algn="ctr">
              <a:defRPr/>
            </a:pPr>
            <a:r>
              <a:rPr lang="zh-CN" altLang="en-US" sz="4400" dirty="0" smtClean="0">
                <a:solidFill>
                  <a:schemeClr val="bg1"/>
                </a:solidFill>
                <a:effectLst>
                  <a:outerShdw blurRad="38100" dist="38100" dir="2700000" algn="tl">
                    <a:srgbClr val="000000">
                      <a:alpha val="43137"/>
                    </a:srgbClr>
                  </a:outerShdw>
                </a:effectLst>
                <a:latin typeface="Times New Roman" pitchFamily="18" charset="0"/>
                <a:ea typeface="华文新魏" pitchFamily="2" charset="-122"/>
              </a:rPr>
              <a:t>终  审</a:t>
            </a:r>
            <a:endParaRPr kumimoji="0" lang="zh-CN" altLang="en-US" sz="4400" b="0" i="0" u="none" strike="noStrike" kern="0" cap="none" spc="0" normalizeH="0" baseline="0" noProof="0" dirty="0">
              <a:ln w="254">
                <a:solidFill>
                  <a:prstClr val="white"/>
                </a:solidFill>
              </a:ln>
              <a:solidFill>
                <a:schemeClr val="bg1"/>
              </a:solidFill>
              <a:effectLst>
                <a:outerShdw blurRad="38100" dist="38100" dir="2700000" algn="tl">
                  <a:srgbClr val="000000">
                    <a:alpha val="43137"/>
                  </a:srgbClr>
                </a:outerShdw>
              </a:effectLst>
              <a:uLnTx/>
              <a:uFillTx/>
              <a:latin typeface="方正风雅宋简体" panose="02000000000000000000" pitchFamily="2" charset="-122"/>
              <a:ea typeface="方正风雅宋简体" panose="02000000000000000000" pitchFamily="2" charset="-122"/>
              <a:cs typeface="Arial Unicode MS" pitchFamily="34" charset="-122"/>
            </a:endParaRPr>
          </a:p>
        </p:txBody>
      </p:sp>
    </p:spTree>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3" name="Rectangle 3"/>
          <p:cNvSpPr>
            <a:spLocks noGrp="1" noChangeArrowheads="1"/>
          </p:cNvSpPr>
          <p:nvPr>
            <p:ph type="body" idx="1"/>
          </p:nvPr>
        </p:nvSpPr>
        <p:spPr>
          <a:xfrm>
            <a:off x="1212851" y="1828800"/>
            <a:ext cx="9404349" cy="3492500"/>
          </a:xfrm>
        </p:spPr>
        <p:txBody>
          <a:bodyPr>
            <a:normAutofit/>
          </a:bodyPr>
          <a:lstStyle/>
          <a:p>
            <a:pPr>
              <a:lnSpc>
                <a:spcPct val="150000"/>
              </a:lnSpc>
              <a:spcBef>
                <a:spcPts val="300"/>
              </a:spcBef>
              <a:buNone/>
            </a:pPr>
            <a:r>
              <a:rPr lang="zh-CN" altLang="en-US" b="1" dirty="0" smtClean="0">
                <a:solidFill>
                  <a:srgbClr val="002060"/>
                </a:solidFill>
                <a:latin typeface="微软雅黑" pitchFamily="34" charset="-122"/>
                <a:ea typeface="微软雅黑" pitchFamily="34" charset="-122"/>
                <a:cs typeface="Times New Roman" pitchFamily="18" charset="0"/>
              </a:rPr>
              <a:t>         终审完成后，评审委员会提出上海市预防医学会科技奖获奖项目和奖励等级建议，由评审工作办公室在上海市预防医学会网站上公示，接受监督。公示有异议的，按规定处理。</a:t>
            </a:r>
            <a:endParaRPr lang="en-US" altLang="zh-CN" b="1" dirty="0" smtClean="0">
              <a:solidFill>
                <a:srgbClr val="002060"/>
              </a:solidFill>
              <a:latin typeface="微软雅黑" pitchFamily="34" charset="-122"/>
              <a:ea typeface="微软雅黑" pitchFamily="34" charset="-122"/>
              <a:cs typeface="Times New Roman" pitchFamily="18" charset="0"/>
            </a:endParaRPr>
          </a:p>
          <a:p>
            <a:pPr>
              <a:lnSpc>
                <a:spcPct val="150000"/>
              </a:lnSpc>
              <a:spcBef>
                <a:spcPts val="300"/>
              </a:spcBef>
              <a:buNone/>
            </a:pPr>
            <a:r>
              <a:rPr lang="en-US" altLang="zh-CN" b="1" dirty="0" smtClean="0">
                <a:solidFill>
                  <a:srgbClr val="002060"/>
                </a:solidFill>
                <a:latin typeface="微软雅黑" pitchFamily="34" charset="-122"/>
                <a:ea typeface="微软雅黑" pitchFamily="34" charset="-122"/>
                <a:cs typeface="Times New Roman" pitchFamily="18" charset="0"/>
              </a:rPr>
              <a:t>         </a:t>
            </a:r>
            <a:r>
              <a:rPr lang="zh-CN" altLang="en-US" b="1" dirty="0" smtClean="0">
                <a:solidFill>
                  <a:srgbClr val="002060"/>
                </a:solidFill>
                <a:latin typeface="微软雅黑" pitchFamily="34" charset="-122"/>
                <a:ea typeface="微软雅黑" pitchFamily="34" charset="-122"/>
                <a:cs typeface="Times New Roman" pitchFamily="18" charset="0"/>
              </a:rPr>
              <a:t>网上公示时间不少于</a:t>
            </a:r>
            <a:r>
              <a:rPr lang="en-US" altLang="zh-CN" b="1" dirty="0" smtClean="0">
                <a:solidFill>
                  <a:srgbClr val="002060"/>
                </a:solidFill>
                <a:latin typeface="微软雅黑" pitchFamily="34" charset="-122"/>
                <a:ea typeface="微软雅黑" pitchFamily="34" charset="-122"/>
                <a:cs typeface="Times New Roman" pitchFamily="18" charset="0"/>
              </a:rPr>
              <a:t>15</a:t>
            </a:r>
            <a:r>
              <a:rPr lang="zh-CN" altLang="en-US" b="1" dirty="0" smtClean="0">
                <a:solidFill>
                  <a:srgbClr val="002060"/>
                </a:solidFill>
                <a:latin typeface="微软雅黑" pitchFamily="34" charset="-122"/>
                <a:ea typeface="微软雅黑" pitchFamily="34" charset="-122"/>
                <a:cs typeface="Times New Roman" pitchFamily="18" charset="0"/>
              </a:rPr>
              <a:t>个工作日。</a:t>
            </a:r>
            <a:endParaRPr lang="zh-CN" altLang="en-US" b="1" dirty="0" smtClean="0">
              <a:solidFill>
                <a:srgbClr val="7030A0"/>
              </a:solidFill>
              <a:latin typeface="微软雅黑" pitchFamily="34" charset="-122"/>
              <a:ea typeface="微软雅黑" pitchFamily="34" charset="-122"/>
            </a:endParaRPr>
          </a:p>
        </p:txBody>
      </p:sp>
      <p:sp>
        <p:nvSpPr>
          <p:cNvPr id="4" name="圆角矩形 4">
            <a:extLst>
              <a:ext uri="{FF2B5EF4-FFF2-40B4-BE49-F238E27FC236}">
                <a16:creationId xmlns:a16="http://schemas.microsoft.com/office/drawing/2014/main" xmlns="" id="{FB1414B3-9AE7-47DF-B2AD-CEA9A5B8FC03}"/>
              </a:ext>
            </a:extLst>
          </p:cNvPr>
          <p:cNvSpPr/>
          <p:nvPr/>
        </p:nvSpPr>
        <p:spPr>
          <a:xfrm>
            <a:off x="1" y="0"/>
            <a:ext cx="12191999" cy="895149"/>
          </a:xfrm>
          <a:prstGeom prst="roundRect">
            <a:avLst>
              <a:gd name="adj" fmla="val 0"/>
            </a:avLst>
          </a:prstGeom>
          <a:gradFill>
            <a:gsLst>
              <a:gs pos="50000">
                <a:srgbClr val="0078D2"/>
              </a:gs>
              <a:gs pos="0">
                <a:srgbClr val="0650B2"/>
              </a:gs>
              <a:gs pos="100000">
                <a:srgbClr val="008FFA"/>
              </a:gs>
            </a:gsLst>
            <a:lin ang="16200000" scaled="0"/>
          </a:gradFill>
          <a:ln>
            <a:noFill/>
          </a:ln>
          <a:effectLst/>
          <a:scene3d>
            <a:camera prst="orthographicFront">
              <a:rot lat="0" lon="0" rev="0"/>
            </a:camera>
            <a:lightRig rig="threePt" dir="t">
              <a:rot lat="0" lon="0" rev="2400000"/>
            </a:lightRig>
          </a:scene3d>
          <a:sp3d contourW="6350">
            <a:contourClr>
              <a:srgbClr val="0070C0"/>
            </a:contourClr>
          </a:sp3d>
        </p:spPr>
        <p:txBody>
          <a:bodyPr rtlCol="0" anchor="ctr"/>
          <a:lstStyle/>
          <a:p>
            <a:pPr lvl="0" algn="ctr">
              <a:defRPr/>
            </a:pPr>
            <a:r>
              <a:rPr lang="zh-CN" altLang="en-US" sz="4400" dirty="0" smtClean="0">
                <a:solidFill>
                  <a:schemeClr val="bg1"/>
                </a:solidFill>
                <a:effectLst>
                  <a:outerShdw blurRad="38100" dist="38100" dir="2700000" algn="tl">
                    <a:srgbClr val="000000">
                      <a:alpha val="43137"/>
                    </a:srgbClr>
                  </a:outerShdw>
                </a:effectLst>
                <a:latin typeface="Times New Roman" pitchFamily="18" charset="0"/>
                <a:ea typeface="华文新魏" pitchFamily="2" charset="-122"/>
              </a:rPr>
              <a:t>公  示</a:t>
            </a:r>
            <a:endParaRPr kumimoji="0" lang="zh-CN" altLang="en-US" sz="4400" b="0" i="0" u="none" strike="noStrike" kern="0" cap="none" spc="0" normalizeH="0" baseline="0" noProof="0" dirty="0">
              <a:ln w="254">
                <a:solidFill>
                  <a:prstClr val="white"/>
                </a:solidFill>
              </a:ln>
              <a:solidFill>
                <a:schemeClr val="bg1"/>
              </a:solidFill>
              <a:effectLst>
                <a:outerShdw blurRad="38100" dist="38100" dir="2700000" algn="tl">
                  <a:srgbClr val="000000">
                    <a:alpha val="43137"/>
                  </a:srgbClr>
                </a:outerShdw>
              </a:effectLst>
              <a:uLnTx/>
              <a:uFillTx/>
              <a:latin typeface="方正风雅宋简体" panose="02000000000000000000" pitchFamily="2" charset="-122"/>
              <a:ea typeface="方正风雅宋简体" panose="02000000000000000000" pitchFamily="2" charset="-122"/>
              <a:cs typeface="Arial Unicode MS" pitchFamily="34" charset="-122"/>
            </a:endParaRPr>
          </a:p>
        </p:txBody>
      </p:sp>
    </p:spTree>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3" name="Rectangle 3"/>
          <p:cNvSpPr>
            <a:spLocks noGrp="1" noChangeArrowheads="1"/>
          </p:cNvSpPr>
          <p:nvPr>
            <p:ph type="body" idx="1"/>
          </p:nvPr>
        </p:nvSpPr>
        <p:spPr>
          <a:xfrm>
            <a:off x="1428751" y="2044700"/>
            <a:ext cx="9213849" cy="3492500"/>
          </a:xfrm>
        </p:spPr>
        <p:txBody>
          <a:bodyPr>
            <a:normAutofit/>
          </a:bodyPr>
          <a:lstStyle/>
          <a:p>
            <a:pPr>
              <a:lnSpc>
                <a:spcPct val="170000"/>
              </a:lnSpc>
              <a:spcBef>
                <a:spcPts val="300"/>
              </a:spcBef>
              <a:buNone/>
            </a:pPr>
            <a:r>
              <a:rPr lang="zh-CN" altLang="en-US" b="1" dirty="0" smtClean="0">
                <a:solidFill>
                  <a:srgbClr val="002060"/>
                </a:solidFill>
                <a:latin typeface="微软雅黑" pitchFamily="34" charset="-122"/>
                <a:ea typeface="微软雅黑" pitchFamily="34" charset="-122"/>
                <a:cs typeface="Times New Roman" pitchFamily="18" charset="0"/>
              </a:rPr>
              <a:t>         上海市预防医学会会长办公会审议确认并通过获奖项目、奖励等级和奖励金额的奖励决定。</a:t>
            </a:r>
            <a:endParaRPr lang="en-US" altLang="zh-CN" b="1" dirty="0" smtClean="0">
              <a:solidFill>
                <a:srgbClr val="002060"/>
              </a:solidFill>
              <a:latin typeface="微软雅黑" pitchFamily="34" charset="-122"/>
              <a:ea typeface="微软雅黑" pitchFamily="34" charset="-122"/>
              <a:cs typeface="Times New Roman" pitchFamily="18" charset="0"/>
            </a:endParaRPr>
          </a:p>
          <a:p>
            <a:pPr>
              <a:lnSpc>
                <a:spcPct val="170000"/>
              </a:lnSpc>
              <a:spcBef>
                <a:spcPts val="300"/>
              </a:spcBef>
              <a:buNone/>
            </a:pPr>
            <a:r>
              <a:rPr lang="en-US" altLang="zh-CN" b="1" dirty="0" smtClean="0">
                <a:solidFill>
                  <a:srgbClr val="002060"/>
                </a:solidFill>
                <a:latin typeface="微软雅黑" pitchFamily="34" charset="-122"/>
                <a:ea typeface="微软雅黑" pitchFamily="34" charset="-122"/>
                <a:cs typeface="Times New Roman" pitchFamily="18" charset="0"/>
              </a:rPr>
              <a:t>         </a:t>
            </a:r>
            <a:r>
              <a:rPr lang="zh-CN" altLang="en-US" b="1" dirty="0" smtClean="0">
                <a:solidFill>
                  <a:srgbClr val="002060"/>
                </a:solidFill>
                <a:latin typeface="微软雅黑" pitchFamily="34" charset="-122"/>
                <a:ea typeface="微软雅黑" pitchFamily="34" charset="-122"/>
                <a:cs typeface="Times New Roman" pitchFamily="18" charset="0"/>
              </a:rPr>
              <a:t>上海市预防医学会公开发布评审结果并授奖。</a:t>
            </a:r>
            <a:endParaRPr lang="zh-CN" altLang="en-US" b="1" dirty="0" smtClean="0">
              <a:solidFill>
                <a:srgbClr val="7030A0"/>
              </a:solidFill>
              <a:latin typeface="微软雅黑" pitchFamily="34" charset="-122"/>
              <a:ea typeface="微软雅黑" pitchFamily="34" charset="-122"/>
            </a:endParaRPr>
          </a:p>
        </p:txBody>
      </p:sp>
      <p:sp>
        <p:nvSpPr>
          <p:cNvPr id="4" name="圆角矩形 4">
            <a:extLst>
              <a:ext uri="{FF2B5EF4-FFF2-40B4-BE49-F238E27FC236}">
                <a16:creationId xmlns:a16="http://schemas.microsoft.com/office/drawing/2014/main" xmlns="" id="{FB1414B3-9AE7-47DF-B2AD-CEA9A5B8FC03}"/>
              </a:ext>
            </a:extLst>
          </p:cNvPr>
          <p:cNvSpPr/>
          <p:nvPr/>
        </p:nvSpPr>
        <p:spPr>
          <a:xfrm>
            <a:off x="1" y="0"/>
            <a:ext cx="12191999" cy="895149"/>
          </a:xfrm>
          <a:prstGeom prst="roundRect">
            <a:avLst>
              <a:gd name="adj" fmla="val 0"/>
            </a:avLst>
          </a:prstGeom>
          <a:gradFill>
            <a:gsLst>
              <a:gs pos="50000">
                <a:srgbClr val="0078D2"/>
              </a:gs>
              <a:gs pos="0">
                <a:srgbClr val="0650B2"/>
              </a:gs>
              <a:gs pos="100000">
                <a:srgbClr val="008FFA"/>
              </a:gs>
            </a:gsLst>
            <a:lin ang="16200000" scaled="0"/>
          </a:gradFill>
          <a:ln>
            <a:noFill/>
          </a:ln>
          <a:effectLst/>
          <a:scene3d>
            <a:camera prst="orthographicFront">
              <a:rot lat="0" lon="0" rev="0"/>
            </a:camera>
            <a:lightRig rig="threePt" dir="t">
              <a:rot lat="0" lon="0" rev="2400000"/>
            </a:lightRig>
          </a:scene3d>
          <a:sp3d contourW="6350">
            <a:contourClr>
              <a:srgbClr val="0070C0"/>
            </a:contourClr>
          </a:sp3d>
        </p:spPr>
        <p:txBody>
          <a:bodyPr rtlCol="0" anchor="ctr"/>
          <a:lstStyle/>
          <a:p>
            <a:pPr lvl="0" algn="ctr">
              <a:defRPr/>
            </a:pPr>
            <a:r>
              <a:rPr lang="zh-CN" altLang="en-US" sz="4400" dirty="0" smtClean="0">
                <a:solidFill>
                  <a:schemeClr val="bg1"/>
                </a:solidFill>
                <a:effectLst>
                  <a:outerShdw blurRad="38100" dist="38100" dir="2700000" algn="tl">
                    <a:srgbClr val="000000">
                      <a:alpha val="43137"/>
                    </a:srgbClr>
                  </a:outerShdw>
                </a:effectLst>
                <a:latin typeface="Times New Roman" pitchFamily="18" charset="0"/>
                <a:ea typeface="华文新魏" pitchFamily="2" charset="-122"/>
              </a:rPr>
              <a:t>确认与发布</a:t>
            </a:r>
            <a:endParaRPr kumimoji="0" lang="zh-CN" altLang="en-US" sz="4400" b="0" i="0" u="none" strike="noStrike" kern="0" cap="none" spc="0" normalizeH="0" baseline="0" noProof="0" dirty="0">
              <a:ln w="254">
                <a:solidFill>
                  <a:prstClr val="white"/>
                </a:solidFill>
              </a:ln>
              <a:solidFill>
                <a:schemeClr val="bg1"/>
              </a:solidFill>
              <a:effectLst>
                <a:outerShdw blurRad="38100" dist="38100" dir="2700000" algn="tl">
                  <a:srgbClr val="000000">
                    <a:alpha val="43137"/>
                  </a:srgbClr>
                </a:outerShdw>
              </a:effectLst>
              <a:uLnTx/>
              <a:uFillTx/>
              <a:latin typeface="方正风雅宋简体" panose="02000000000000000000" pitchFamily="2" charset="-122"/>
              <a:ea typeface="方正风雅宋简体" panose="02000000000000000000" pitchFamily="2" charset="-122"/>
              <a:cs typeface="Arial Unicode MS" pitchFamily="34" charset="-122"/>
            </a:endParaRPr>
          </a:p>
        </p:txBody>
      </p:sp>
    </p:spTree>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idx="4294967295"/>
          </p:nvPr>
        </p:nvSpPr>
        <p:spPr>
          <a:xfrm>
            <a:off x="1377629" y="1202698"/>
            <a:ext cx="4380656" cy="1439863"/>
          </a:xfrm>
          <a:prstGeom prst="rect">
            <a:avLst/>
          </a:prstGeom>
        </p:spPr>
        <p:txBody>
          <a:bodyPr/>
          <a:lstStyle/>
          <a:p>
            <a:pPr>
              <a:defRPr/>
            </a:pPr>
            <a:r>
              <a:rPr lang="zh-CN" altLang="en-US" sz="8800" kern="1200" dirty="0">
                <a:ln w="254">
                  <a:solidFill>
                    <a:srgbClr val="ED7D31">
                      <a:alpha val="99000"/>
                    </a:srgbClr>
                  </a:solidFill>
                </a:ln>
                <a:solidFill>
                  <a:srgbClr val="ED7D31"/>
                </a:solidFill>
                <a:effectLst>
                  <a:outerShdw blurRad="12700" dist="12700" dir="2700000" algn="tl" rotWithShape="0">
                    <a:prstClr val="black">
                      <a:alpha val="40000"/>
                    </a:prstClr>
                  </a:outerShdw>
                </a:effectLst>
                <a:latin typeface="方正风雅宋简体" panose="02000000000000000000" pitchFamily="2" charset="-122"/>
                <a:ea typeface="方正风雅宋简体" panose="02000000000000000000" pitchFamily="2" charset="-122"/>
                <a:cs typeface="Arial Unicode MS" pitchFamily="34" charset="-122"/>
              </a:rPr>
              <a:t>谢 谢 </a:t>
            </a:r>
            <a:r>
              <a:rPr lang="en-US" altLang="zh-CN" sz="8800" kern="1200" dirty="0">
                <a:ln w="254">
                  <a:solidFill>
                    <a:srgbClr val="ED7D31">
                      <a:alpha val="99000"/>
                    </a:srgbClr>
                  </a:solidFill>
                </a:ln>
                <a:solidFill>
                  <a:srgbClr val="ED7D31"/>
                </a:solidFill>
                <a:effectLst>
                  <a:outerShdw blurRad="12700" dist="12700" dir="2700000" algn="tl" rotWithShape="0">
                    <a:prstClr val="black">
                      <a:alpha val="40000"/>
                    </a:prstClr>
                  </a:outerShdw>
                </a:effectLst>
                <a:latin typeface="方正风雅宋简体" panose="02000000000000000000" pitchFamily="2" charset="-122"/>
                <a:ea typeface="方正风雅宋简体" panose="02000000000000000000" pitchFamily="2" charset="-122"/>
                <a:cs typeface="Arial Unicode MS" pitchFamily="34" charset="-122"/>
              </a:rPr>
              <a:t>!</a:t>
            </a:r>
          </a:p>
        </p:txBody>
      </p:sp>
      <p:sp>
        <p:nvSpPr>
          <p:cNvPr id="30724" name="TextBox 4"/>
          <p:cNvSpPr txBox="1">
            <a:spLocks noChangeArrowheads="1"/>
          </p:cNvSpPr>
          <p:nvPr/>
        </p:nvSpPr>
        <p:spPr bwMode="auto">
          <a:xfrm>
            <a:off x="7392144" y="2996952"/>
            <a:ext cx="4536504" cy="2042358"/>
          </a:xfrm>
          <a:prstGeom prst="rect">
            <a:avLst/>
          </a:prstGeom>
          <a:solidFill>
            <a:srgbClr val="375A39"/>
          </a:solidFill>
          <a:ln>
            <a:noFill/>
          </a:ln>
          <a:extLst/>
        </p:spPr>
        <p:txBody>
          <a:bodyPr wrap="square" anchor="ctr">
            <a:noAutofit/>
          </a:bodyPr>
          <a:lstStyle>
            <a:lvl1pPr>
              <a:spcBef>
                <a:spcPct val="20000"/>
              </a:spcBef>
              <a:buClr>
                <a:srgbClr val="FFC000"/>
              </a:buClr>
              <a:buFont typeface="Wingdings" panose="05000000000000000000" pitchFamily="2" charset="2"/>
              <a:buChar char="v"/>
              <a:defRPr sz="3200">
                <a:solidFill>
                  <a:schemeClr val="tx1"/>
                </a:solidFill>
                <a:latin typeface="Arial" panose="020B0604020202020204" pitchFamily="34" charset="0"/>
                <a:ea typeface="黑体" panose="02010609060101010101" pitchFamily="49" charset="-122"/>
              </a:defRPr>
            </a:lvl1pPr>
            <a:lvl2pPr marL="742950" indent="-285750">
              <a:spcBef>
                <a:spcPct val="20000"/>
              </a:spcBef>
              <a:buClr>
                <a:srgbClr val="FF3300"/>
              </a:buClr>
              <a:buSzPct val="80000"/>
              <a:buFont typeface="Wingdings" panose="05000000000000000000" pitchFamily="2" charset="2"/>
              <a:buChar char="p"/>
              <a:defRPr sz="2800">
                <a:solidFill>
                  <a:schemeClr val="tx1"/>
                </a:solidFill>
                <a:latin typeface="Arial" panose="020B0604020202020204" pitchFamily="34" charset="0"/>
                <a:ea typeface="黑体" panose="02010609060101010101" pitchFamily="49" charset="-122"/>
              </a:defRPr>
            </a:lvl2pPr>
            <a:lvl3pPr marL="1143000" indent="-228600">
              <a:spcBef>
                <a:spcPct val="20000"/>
              </a:spcBef>
              <a:buClr>
                <a:srgbClr val="0000FF"/>
              </a:buClr>
              <a:buSzPct val="70000"/>
              <a:buFont typeface="Wingdings" panose="05000000000000000000" pitchFamily="2" charset="2"/>
              <a:buChar char="u"/>
              <a:defRPr sz="2400">
                <a:solidFill>
                  <a:schemeClr val="tx1"/>
                </a:solidFill>
                <a:latin typeface="Arial" panose="020B0604020202020204" pitchFamily="34" charset="0"/>
                <a:ea typeface="黑体" panose="02010609060101010101" pitchFamily="49" charset="-122"/>
              </a:defRPr>
            </a:lvl3pPr>
            <a:lvl4pPr marL="1600200" indent="-228600">
              <a:spcBef>
                <a:spcPct val="20000"/>
              </a:spcBef>
              <a:buClr>
                <a:srgbClr val="3C8C93"/>
              </a:buClr>
              <a:buFont typeface="Wingdings" panose="05000000000000000000" pitchFamily="2" charset="2"/>
              <a:buChar char="Ø"/>
              <a:defRPr sz="2000">
                <a:solidFill>
                  <a:schemeClr val="tx1"/>
                </a:solidFill>
                <a:latin typeface="Arial" panose="020B0604020202020204" pitchFamily="34" charset="0"/>
                <a:ea typeface="黑体" panose="02010609060101010101" pitchFamily="49" charset="-122"/>
              </a:defRPr>
            </a:lvl4pPr>
            <a:lvl5pPr marL="2057400" indent="-228600">
              <a:spcBef>
                <a:spcPct val="20000"/>
              </a:spcBef>
              <a:buClr>
                <a:srgbClr val="7030A0"/>
              </a:buClr>
              <a:buFont typeface="Wingdings" panose="05000000000000000000" pitchFamily="2" charset="2"/>
              <a:buChar char="ü"/>
              <a:defRPr sz="2000">
                <a:solidFill>
                  <a:schemeClr val="tx1"/>
                </a:solidFill>
                <a:latin typeface="Arial" panose="020B0604020202020204" pitchFamily="34" charset="0"/>
                <a:ea typeface="黑体" panose="02010609060101010101" pitchFamily="49" charset="-122"/>
              </a:defRPr>
            </a:lvl5pPr>
            <a:lvl6pPr marL="2514600" indent="-228600" eaLnBrk="0" fontAlgn="base" hangingPunct="0">
              <a:spcBef>
                <a:spcPct val="20000"/>
              </a:spcBef>
              <a:spcAft>
                <a:spcPct val="0"/>
              </a:spcAft>
              <a:buClr>
                <a:srgbClr val="7030A0"/>
              </a:buClr>
              <a:buFont typeface="Wingdings" panose="05000000000000000000" pitchFamily="2" charset="2"/>
              <a:buChar char="ü"/>
              <a:defRPr sz="2000">
                <a:solidFill>
                  <a:schemeClr val="tx1"/>
                </a:solidFill>
                <a:latin typeface="Arial" panose="020B0604020202020204" pitchFamily="34" charset="0"/>
                <a:ea typeface="黑体" panose="02010609060101010101" pitchFamily="49" charset="-122"/>
              </a:defRPr>
            </a:lvl6pPr>
            <a:lvl7pPr marL="2971800" indent="-228600" eaLnBrk="0" fontAlgn="base" hangingPunct="0">
              <a:spcBef>
                <a:spcPct val="20000"/>
              </a:spcBef>
              <a:spcAft>
                <a:spcPct val="0"/>
              </a:spcAft>
              <a:buClr>
                <a:srgbClr val="7030A0"/>
              </a:buClr>
              <a:buFont typeface="Wingdings" panose="05000000000000000000" pitchFamily="2" charset="2"/>
              <a:buChar char="ü"/>
              <a:defRPr sz="2000">
                <a:solidFill>
                  <a:schemeClr val="tx1"/>
                </a:solidFill>
                <a:latin typeface="Arial" panose="020B0604020202020204" pitchFamily="34" charset="0"/>
                <a:ea typeface="黑体" panose="02010609060101010101" pitchFamily="49" charset="-122"/>
              </a:defRPr>
            </a:lvl7pPr>
            <a:lvl8pPr marL="3429000" indent="-228600" eaLnBrk="0" fontAlgn="base" hangingPunct="0">
              <a:spcBef>
                <a:spcPct val="20000"/>
              </a:spcBef>
              <a:spcAft>
                <a:spcPct val="0"/>
              </a:spcAft>
              <a:buClr>
                <a:srgbClr val="7030A0"/>
              </a:buClr>
              <a:buFont typeface="Wingdings" panose="05000000000000000000" pitchFamily="2" charset="2"/>
              <a:buChar char="ü"/>
              <a:defRPr sz="2000">
                <a:solidFill>
                  <a:schemeClr val="tx1"/>
                </a:solidFill>
                <a:latin typeface="Arial" panose="020B0604020202020204" pitchFamily="34" charset="0"/>
                <a:ea typeface="黑体" panose="02010609060101010101" pitchFamily="49" charset="-122"/>
              </a:defRPr>
            </a:lvl8pPr>
            <a:lvl9pPr marL="3886200" indent="-228600" eaLnBrk="0" fontAlgn="base" hangingPunct="0">
              <a:spcBef>
                <a:spcPct val="20000"/>
              </a:spcBef>
              <a:spcAft>
                <a:spcPct val="0"/>
              </a:spcAft>
              <a:buClr>
                <a:srgbClr val="7030A0"/>
              </a:buClr>
              <a:buFont typeface="Wingdings" panose="05000000000000000000" pitchFamily="2" charset="2"/>
              <a:buChar char="ü"/>
              <a:defRPr sz="2000">
                <a:solidFill>
                  <a:schemeClr val="tx1"/>
                </a:solidFill>
                <a:latin typeface="Arial" panose="020B0604020202020204" pitchFamily="34" charset="0"/>
                <a:ea typeface="黑体" panose="02010609060101010101" pitchFamily="49" charset="-122"/>
              </a:defRPr>
            </a:lvl9pPr>
          </a:lstStyle>
          <a:p>
            <a:pPr>
              <a:spcBef>
                <a:spcPct val="0"/>
              </a:spcBef>
              <a:buClrTx/>
              <a:buFontTx/>
              <a:buNone/>
              <a:defRPr/>
            </a:pPr>
            <a:r>
              <a:rPr kumimoji="1" lang="zh-CN" altLang="en-US" sz="1800" dirty="0">
                <a:ln w="127" cmpd="sng">
                  <a:noFill/>
                  <a:prstDash val="solid"/>
                </a:ln>
                <a:solidFill>
                  <a:schemeClr val="bg1"/>
                </a:solidFill>
                <a:effectLst>
                  <a:outerShdw blurRad="25400" dist="12700" dir="2700000" algn="tl" rotWithShape="0">
                    <a:prstClr val="black">
                      <a:alpha val="40000"/>
                    </a:prstClr>
                  </a:outerShdw>
                </a:effectLst>
                <a:latin typeface="Times New Roman" panose="02020603050405020304" pitchFamily="18" charset="0"/>
                <a:ea typeface="方正风雅宋简体" panose="02000000000000000000" pitchFamily="2" charset="-122"/>
                <a:cs typeface="Times New Roman" pitchFamily="18" charset="0"/>
              </a:rPr>
              <a:t>上海市预防医学会</a:t>
            </a:r>
            <a:r>
              <a:rPr kumimoji="1" lang="en-US" altLang="zh-CN" sz="1800" dirty="0">
                <a:ln w="127" cmpd="sng">
                  <a:noFill/>
                  <a:prstDash val="solid"/>
                </a:ln>
                <a:solidFill>
                  <a:schemeClr val="bg1"/>
                </a:solidFill>
                <a:effectLst>
                  <a:outerShdw blurRad="25400" dist="12700" dir="2700000" algn="tl" rotWithShape="0">
                    <a:prstClr val="black">
                      <a:alpha val="40000"/>
                    </a:prstClr>
                  </a:outerShdw>
                </a:effectLst>
                <a:latin typeface="Times New Roman" panose="02020603050405020304" pitchFamily="18" charset="0"/>
                <a:ea typeface="方正风雅宋简体" panose="02000000000000000000" pitchFamily="2" charset="-122"/>
                <a:cs typeface="Times New Roman" pitchFamily="18" charset="0"/>
              </a:rPr>
              <a:t/>
            </a:r>
            <a:br>
              <a:rPr kumimoji="1" lang="en-US" altLang="zh-CN" sz="1800" dirty="0">
                <a:ln w="127" cmpd="sng">
                  <a:noFill/>
                  <a:prstDash val="solid"/>
                </a:ln>
                <a:solidFill>
                  <a:schemeClr val="bg1"/>
                </a:solidFill>
                <a:effectLst>
                  <a:outerShdw blurRad="25400" dist="12700" dir="2700000" algn="tl" rotWithShape="0">
                    <a:prstClr val="black">
                      <a:alpha val="40000"/>
                    </a:prstClr>
                  </a:outerShdw>
                </a:effectLst>
                <a:latin typeface="Times New Roman" panose="02020603050405020304" pitchFamily="18" charset="0"/>
                <a:ea typeface="方正风雅宋简体" panose="02000000000000000000" pitchFamily="2" charset="-122"/>
                <a:cs typeface="Times New Roman" pitchFamily="18" charset="0"/>
              </a:rPr>
            </a:br>
            <a:r>
              <a:rPr kumimoji="1" lang="zh-CN" altLang="en-US" sz="1800" dirty="0">
                <a:ln w="127" cmpd="sng">
                  <a:noFill/>
                  <a:prstDash val="solid"/>
                </a:ln>
                <a:solidFill>
                  <a:schemeClr val="bg1"/>
                </a:solidFill>
                <a:effectLst>
                  <a:outerShdw blurRad="25400" dist="12700" dir="2700000" algn="tl" rotWithShape="0">
                    <a:prstClr val="black">
                      <a:alpha val="40000"/>
                    </a:prstClr>
                  </a:outerShdw>
                </a:effectLst>
                <a:latin typeface="Times New Roman" panose="02020603050405020304" pitchFamily="18" charset="0"/>
                <a:ea typeface="方正风雅宋简体" panose="02000000000000000000" pitchFamily="2" charset="-122"/>
                <a:cs typeface="Times New Roman" pitchFamily="18" charset="0"/>
              </a:rPr>
              <a:t>地址：上海市延安西路</a:t>
            </a:r>
            <a:r>
              <a:rPr kumimoji="1" lang="en-US" altLang="zh-CN" sz="1800" b="1" dirty="0">
                <a:ln w="127" cmpd="sng">
                  <a:noFill/>
                  <a:prstDash val="solid"/>
                </a:ln>
                <a:solidFill>
                  <a:schemeClr val="bg1"/>
                </a:solidFill>
                <a:effectLst>
                  <a:outerShdw blurRad="25400" dist="12700" dir="2700000" algn="tl" rotWithShape="0">
                    <a:prstClr val="black">
                      <a:alpha val="40000"/>
                    </a:prstClr>
                  </a:outerShdw>
                </a:effectLst>
                <a:latin typeface="Times New Roman" panose="02020603050405020304" pitchFamily="18" charset="0"/>
                <a:ea typeface="方正风雅宋简体" panose="02000000000000000000" pitchFamily="2" charset="-122"/>
                <a:cs typeface="Times New Roman" pitchFamily="18" charset="0"/>
              </a:rPr>
              <a:t>1326</a:t>
            </a:r>
            <a:r>
              <a:rPr kumimoji="1" lang="zh-CN" altLang="en-US" sz="1800" dirty="0">
                <a:ln w="127" cmpd="sng">
                  <a:noFill/>
                  <a:prstDash val="solid"/>
                </a:ln>
                <a:solidFill>
                  <a:schemeClr val="bg1"/>
                </a:solidFill>
                <a:effectLst>
                  <a:outerShdw blurRad="25400" dist="12700" dir="2700000" algn="tl" rotWithShape="0">
                    <a:prstClr val="black">
                      <a:alpha val="40000"/>
                    </a:prstClr>
                  </a:outerShdw>
                </a:effectLst>
                <a:latin typeface="Times New Roman" panose="02020603050405020304" pitchFamily="18" charset="0"/>
                <a:ea typeface="方正风雅宋简体" panose="02000000000000000000" pitchFamily="2" charset="-122"/>
                <a:cs typeface="Times New Roman" pitchFamily="18" charset="0"/>
              </a:rPr>
              <a:t>号</a:t>
            </a:r>
            <a:r>
              <a:rPr kumimoji="1" lang="en-US" altLang="zh-CN" sz="1800" b="1" dirty="0">
                <a:ln w="127" cmpd="sng">
                  <a:noFill/>
                  <a:prstDash val="solid"/>
                </a:ln>
                <a:solidFill>
                  <a:schemeClr val="bg1"/>
                </a:solidFill>
                <a:effectLst>
                  <a:outerShdw blurRad="25400" dist="12700" dir="2700000" algn="tl" rotWithShape="0">
                    <a:prstClr val="black">
                      <a:alpha val="40000"/>
                    </a:prstClr>
                  </a:outerShdw>
                </a:effectLst>
                <a:latin typeface="Times New Roman" panose="02020603050405020304" pitchFamily="18" charset="0"/>
                <a:ea typeface="方正风雅宋简体" panose="02000000000000000000" pitchFamily="2" charset="-122"/>
                <a:cs typeface="Times New Roman" pitchFamily="18" charset="0"/>
              </a:rPr>
              <a:t>22</a:t>
            </a:r>
            <a:r>
              <a:rPr kumimoji="1" lang="zh-CN" altLang="en-US" sz="1800" dirty="0">
                <a:ln w="127" cmpd="sng">
                  <a:noFill/>
                  <a:prstDash val="solid"/>
                </a:ln>
                <a:solidFill>
                  <a:schemeClr val="bg1"/>
                </a:solidFill>
                <a:effectLst>
                  <a:outerShdw blurRad="25400" dist="12700" dir="2700000" algn="tl" rotWithShape="0">
                    <a:prstClr val="black">
                      <a:alpha val="40000"/>
                    </a:prstClr>
                  </a:outerShdw>
                </a:effectLst>
                <a:latin typeface="Times New Roman" panose="02020603050405020304" pitchFamily="18" charset="0"/>
                <a:ea typeface="方正风雅宋简体" panose="02000000000000000000" pitchFamily="2" charset="-122"/>
                <a:cs typeface="Times New Roman" pitchFamily="18" charset="0"/>
              </a:rPr>
              <a:t>楼</a:t>
            </a:r>
            <a:r>
              <a:rPr kumimoji="1" lang="en-US" altLang="zh-CN" sz="1800" b="1" dirty="0">
                <a:ln w="127" cmpd="sng">
                  <a:noFill/>
                  <a:prstDash val="solid"/>
                </a:ln>
                <a:solidFill>
                  <a:schemeClr val="bg1"/>
                </a:solidFill>
                <a:effectLst>
                  <a:outerShdw blurRad="25400" dist="12700" dir="2700000" algn="tl" rotWithShape="0">
                    <a:prstClr val="black">
                      <a:alpha val="40000"/>
                    </a:prstClr>
                  </a:outerShdw>
                </a:effectLst>
                <a:latin typeface="Times New Roman" panose="02020603050405020304" pitchFamily="18" charset="0"/>
                <a:ea typeface="方正风雅宋简体" panose="02000000000000000000" pitchFamily="2" charset="-122"/>
                <a:cs typeface="Times New Roman" pitchFamily="18" charset="0"/>
              </a:rPr>
              <a:t>2205</a:t>
            </a:r>
            <a:r>
              <a:rPr kumimoji="1" lang="zh-CN" altLang="en-US" sz="1800" dirty="0">
                <a:ln w="127" cmpd="sng">
                  <a:noFill/>
                  <a:prstDash val="solid"/>
                </a:ln>
                <a:solidFill>
                  <a:schemeClr val="bg1"/>
                </a:solidFill>
                <a:effectLst>
                  <a:outerShdw blurRad="25400" dist="12700" dir="2700000" algn="tl" rotWithShape="0">
                    <a:prstClr val="black">
                      <a:alpha val="40000"/>
                    </a:prstClr>
                  </a:outerShdw>
                </a:effectLst>
                <a:latin typeface="Times New Roman" panose="02020603050405020304" pitchFamily="18" charset="0"/>
                <a:ea typeface="方正风雅宋简体" panose="02000000000000000000" pitchFamily="2" charset="-122"/>
                <a:cs typeface="Times New Roman" pitchFamily="18" charset="0"/>
              </a:rPr>
              <a:t>室</a:t>
            </a:r>
            <a:endParaRPr kumimoji="1" lang="en-US" altLang="zh-CN" sz="1800" dirty="0">
              <a:ln w="127" cmpd="sng">
                <a:noFill/>
                <a:prstDash val="solid"/>
              </a:ln>
              <a:solidFill>
                <a:schemeClr val="bg1"/>
              </a:solidFill>
              <a:effectLst>
                <a:outerShdw blurRad="25400" dist="12700" dir="2700000" algn="tl" rotWithShape="0">
                  <a:prstClr val="black">
                    <a:alpha val="40000"/>
                  </a:prstClr>
                </a:outerShdw>
              </a:effectLst>
              <a:latin typeface="Times New Roman" panose="02020603050405020304" pitchFamily="18" charset="0"/>
              <a:ea typeface="方正风雅宋简体" panose="02000000000000000000" pitchFamily="2" charset="-122"/>
              <a:cs typeface="Times New Roman" pitchFamily="18" charset="0"/>
            </a:endParaRPr>
          </a:p>
          <a:p>
            <a:pPr>
              <a:spcBef>
                <a:spcPct val="0"/>
              </a:spcBef>
              <a:buClrTx/>
              <a:buFontTx/>
              <a:buNone/>
              <a:defRPr/>
            </a:pPr>
            <a:r>
              <a:rPr kumimoji="1" lang="zh-CN" altLang="en-US" sz="1800" dirty="0">
                <a:ln w="127" cmpd="sng">
                  <a:noFill/>
                  <a:prstDash val="solid"/>
                </a:ln>
                <a:solidFill>
                  <a:schemeClr val="bg1"/>
                </a:solidFill>
                <a:effectLst>
                  <a:outerShdw blurRad="25400" dist="12700" dir="2700000" algn="tl" rotWithShape="0">
                    <a:prstClr val="black">
                      <a:alpha val="40000"/>
                    </a:prstClr>
                  </a:outerShdw>
                </a:effectLst>
                <a:latin typeface="Times New Roman" panose="02020603050405020304" pitchFamily="18" charset="0"/>
                <a:ea typeface="方正风雅宋简体" panose="02000000000000000000" pitchFamily="2" charset="-122"/>
                <a:cs typeface="Times New Roman" pitchFamily="18" charset="0"/>
              </a:rPr>
              <a:t>邮编：</a:t>
            </a:r>
            <a:r>
              <a:rPr kumimoji="1" lang="en-US" altLang="zh-CN" sz="1800" b="1" dirty="0">
                <a:ln w="127" cmpd="sng">
                  <a:noFill/>
                  <a:prstDash val="solid"/>
                </a:ln>
                <a:solidFill>
                  <a:schemeClr val="bg1"/>
                </a:solidFill>
                <a:effectLst>
                  <a:outerShdw blurRad="25400" dist="12700" dir="2700000" algn="tl" rotWithShape="0">
                    <a:prstClr val="black">
                      <a:alpha val="40000"/>
                    </a:prstClr>
                  </a:outerShdw>
                </a:effectLst>
                <a:latin typeface="Times New Roman" panose="02020603050405020304" pitchFamily="18" charset="0"/>
                <a:ea typeface="方正风雅宋简体" panose="02000000000000000000" pitchFamily="2" charset="-122"/>
                <a:cs typeface="Times New Roman" pitchFamily="18" charset="0"/>
              </a:rPr>
              <a:t>200052</a:t>
            </a:r>
            <a:r>
              <a:rPr kumimoji="1" lang="en-US" altLang="zh-CN" sz="1800" dirty="0">
                <a:ln w="127" cmpd="sng">
                  <a:noFill/>
                  <a:prstDash val="solid"/>
                </a:ln>
                <a:solidFill>
                  <a:schemeClr val="bg1"/>
                </a:solidFill>
                <a:effectLst>
                  <a:outerShdw blurRad="25400" dist="12700" dir="2700000" algn="tl" rotWithShape="0">
                    <a:prstClr val="black">
                      <a:alpha val="40000"/>
                    </a:prstClr>
                  </a:outerShdw>
                </a:effectLst>
                <a:latin typeface="Times New Roman" panose="02020603050405020304" pitchFamily="18" charset="0"/>
                <a:ea typeface="方正风雅宋简体" panose="02000000000000000000" pitchFamily="2" charset="-122"/>
                <a:cs typeface="Times New Roman" pitchFamily="18" charset="0"/>
              </a:rPr>
              <a:t/>
            </a:r>
            <a:br>
              <a:rPr kumimoji="1" lang="en-US" altLang="zh-CN" sz="1800" dirty="0">
                <a:ln w="127" cmpd="sng">
                  <a:noFill/>
                  <a:prstDash val="solid"/>
                </a:ln>
                <a:solidFill>
                  <a:schemeClr val="bg1"/>
                </a:solidFill>
                <a:effectLst>
                  <a:outerShdw blurRad="25400" dist="12700" dir="2700000" algn="tl" rotWithShape="0">
                    <a:prstClr val="black">
                      <a:alpha val="40000"/>
                    </a:prstClr>
                  </a:outerShdw>
                </a:effectLst>
                <a:latin typeface="Times New Roman" panose="02020603050405020304" pitchFamily="18" charset="0"/>
                <a:ea typeface="方正风雅宋简体" panose="02000000000000000000" pitchFamily="2" charset="-122"/>
                <a:cs typeface="Times New Roman" pitchFamily="18" charset="0"/>
              </a:rPr>
            </a:br>
            <a:r>
              <a:rPr kumimoji="1" lang="zh-CN" altLang="en-US" sz="1800" dirty="0">
                <a:ln w="127" cmpd="sng">
                  <a:noFill/>
                  <a:prstDash val="solid"/>
                </a:ln>
                <a:solidFill>
                  <a:schemeClr val="bg1"/>
                </a:solidFill>
                <a:effectLst>
                  <a:outerShdw blurRad="25400" dist="12700" dir="2700000" algn="tl" rotWithShape="0">
                    <a:prstClr val="black">
                      <a:alpha val="40000"/>
                    </a:prstClr>
                  </a:outerShdw>
                </a:effectLst>
                <a:latin typeface="Times New Roman" panose="02020603050405020304" pitchFamily="18" charset="0"/>
                <a:ea typeface="方正风雅宋简体" panose="02000000000000000000" pitchFamily="2" charset="-122"/>
                <a:cs typeface="Times New Roman" pitchFamily="18" charset="0"/>
              </a:rPr>
              <a:t>电话（传真）：</a:t>
            </a:r>
            <a:r>
              <a:rPr kumimoji="1" lang="en-US" altLang="zh-CN" sz="1800" b="1" dirty="0">
                <a:ln w="127" cmpd="sng">
                  <a:noFill/>
                  <a:prstDash val="solid"/>
                </a:ln>
                <a:solidFill>
                  <a:schemeClr val="bg1"/>
                </a:solidFill>
                <a:effectLst>
                  <a:outerShdw blurRad="25400" dist="12700" dir="2700000" algn="tl" rotWithShape="0">
                    <a:prstClr val="black">
                      <a:alpha val="40000"/>
                    </a:prstClr>
                  </a:outerShdw>
                </a:effectLst>
                <a:latin typeface="Times New Roman" panose="02020603050405020304" pitchFamily="18" charset="0"/>
                <a:ea typeface="方正风雅宋简体" panose="02000000000000000000" pitchFamily="2" charset="-122"/>
                <a:cs typeface="Times New Roman" pitchFamily="18" charset="0"/>
              </a:rPr>
              <a:t>62085254</a:t>
            </a:r>
            <a:r>
              <a:rPr kumimoji="1" lang="zh-CN" altLang="en-US" sz="1800" b="1" dirty="0">
                <a:ln w="127" cmpd="sng">
                  <a:noFill/>
                  <a:prstDash val="solid"/>
                </a:ln>
                <a:solidFill>
                  <a:schemeClr val="bg1"/>
                </a:solidFill>
                <a:effectLst>
                  <a:outerShdw blurRad="25400" dist="12700" dir="2700000" algn="tl" rotWithShape="0">
                    <a:prstClr val="black">
                      <a:alpha val="40000"/>
                    </a:prstClr>
                  </a:outerShdw>
                </a:effectLst>
                <a:latin typeface="Times New Roman" panose="02020603050405020304" pitchFamily="18" charset="0"/>
                <a:ea typeface="方正风雅宋简体" panose="02000000000000000000" pitchFamily="2" charset="-122"/>
                <a:cs typeface="Times New Roman" pitchFamily="18" charset="0"/>
              </a:rPr>
              <a:t>，</a:t>
            </a:r>
            <a:r>
              <a:rPr kumimoji="1" lang="en-US" altLang="zh-CN" sz="1800" b="1" dirty="0">
                <a:ln w="127" cmpd="sng">
                  <a:noFill/>
                  <a:prstDash val="solid"/>
                </a:ln>
                <a:solidFill>
                  <a:schemeClr val="bg1"/>
                </a:solidFill>
                <a:effectLst>
                  <a:outerShdw blurRad="25400" dist="12700" dir="2700000" algn="tl" rotWithShape="0">
                    <a:prstClr val="black">
                      <a:alpha val="40000"/>
                    </a:prstClr>
                  </a:outerShdw>
                </a:effectLst>
                <a:latin typeface="Times New Roman" panose="02020603050405020304" pitchFamily="18" charset="0"/>
                <a:ea typeface="方正风雅宋简体" panose="02000000000000000000" pitchFamily="2" charset="-122"/>
                <a:cs typeface="Times New Roman" pitchFamily="18" charset="0"/>
              </a:rPr>
              <a:t>62083757</a:t>
            </a:r>
            <a:br>
              <a:rPr kumimoji="1" lang="en-US" altLang="zh-CN" sz="1800" b="1" dirty="0">
                <a:ln w="127" cmpd="sng">
                  <a:noFill/>
                  <a:prstDash val="solid"/>
                </a:ln>
                <a:solidFill>
                  <a:schemeClr val="bg1"/>
                </a:solidFill>
                <a:effectLst>
                  <a:outerShdw blurRad="25400" dist="12700" dir="2700000" algn="tl" rotWithShape="0">
                    <a:prstClr val="black">
                      <a:alpha val="40000"/>
                    </a:prstClr>
                  </a:outerShdw>
                </a:effectLst>
                <a:latin typeface="Times New Roman" panose="02020603050405020304" pitchFamily="18" charset="0"/>
                <a:ea typeface="方正风雅宋简体" panose="02000000000000000000" pitchFamily="2" charset="-122"/>
                <a:cs typeface="Times New Roman" pitchFamily="18" charset="0"/>
              </a:rPr>
            </a:br>
            <a:r>
              <a:rPr kumimoji="1" lang="zh-CN" altLang="en-US" sz="1800" dirty="0">
                <a:ln w="127" cmpd="sng">
                  <a:noFill/>
                  <a:prstDash val="solid"/>
                </a:ln>
                <a:solidFill>
                  <a:schemeClr val="bg1"/>
                </a:solidFill>
                <a:effectLst>
                  <a:outerShdw blurRad="25400" dist="12700" dir="2700000" algn="tl" rotWithShape="0">
                    <a:prstClr val="black">
                      <a:alpha val="40000"/>
                    </a:prstClr>
                  </a:outerShdw>
                </a:effectLst>
                <a:latin typeface="Times New Roman" panose="02020603050405020304" pitchFamily="18" charset="0"/>
                <a:ea typeface="方正风雅宋简体" panose="02000000000000000000" pitchFamily="2" charset="-122"/>
                <a:cs typeface="Times New Roman" pitchFamily="18" charset="0"/>
              </a:rPr>
              <a:t>电子信箱：</a:t>
            </a:r>
            <a:r>
              <a:rPr kumimoji="1" lang="en-US" altLang="zh-CN" sz="1800" b="1" dirty="0">
                <a:ln w="127" cmpd="sng">
                  <a:noFill/>
                  <a:prstDash val="solid"/>
                </a:ln>
                <a:solidFill>
                  <a:schemeClr val="bg1"/>
                </a:solidFill>
                <a:effectLst>
                  <a:outerShdw blurRad="25400" dist="12700" dir="2700000" algn="tl" rotWithShape="0">
                    <a:prstClr val="black">
                      <a:alpha val="40000"/>
                    </a:prstClr>
                  </a:outerShdw>
                </a:effectLst>
                <a:latin typeface="Times New Roman" panose="02020603050405020304" pitchFamily="18" charset="0"/>
                <a:ea typeface="方正风雅宋简体" panose="02000000000000000000" pitchFamily="2" charset="-122"/>
                <a:cs typeface="Times New Roman" pitchFamily="18" charset="0"/>
              </a:rPr>
              <a:t>xuehui@scdc.sh.cn</a:t>
            </a:r>
          </a:p>
          <a:p>
            <a:pPr>
              <a:spcBef>
                <a:spcPct val="0"/>
              </a:spcBef>
              <a:buClrTx/>
              <a:buFontTx/>
              <a:buNone/>
              <a:defRPr/>
            </a:pPr>
            <a:r>
              <a:rPr kumimoji="1" lang="en-US" altLang="zh-CN" sz="1800" b="1" dirty="0">
                <a:ln w="127" cmpd="sng">
                  <a:noFill/>
                  <a:prstDash val="solid"/>
                </a:ln>
                <a:solidFill>
                  <a:schemeClr val="bg1"/>
                </a:solidFill>
                <a:effectLst>
                  <a:outerShdw blurRad="25400" dist="12700" dir="2700000" algn="tl" rotWithShape="0">
                    <a:prstClr val="black">
                      <a:alpha val="40000"/>
                    </a:prstClr>
                  </a:outerShdw>
                </a:effectLst>
                <a:latin typeface="Times New Roman" panose="02020603050405020304" pitchFamily="18" charset="0"/>
                <a:ea typeface="方正风雅宋简体" panose="02000000000000000000" pitchFamily="2" charset="-122"/>
                <a:cs typeface="Times New Roman" pitchFamily="18" charset="0"/>
              </a:rPr>
              <a:t>www.spma.sh.cn</a:t>
            </a:r>
            <a:endParaRPr kumimoji="1" lang="zh-CN" altLang="en-US" sz="1800" b="1" dirty="0">
              <a:ln w="127" cmpd="sng">
                <a:noFill/>
                <a:prstDash val="solid"/>
              </a:ln>
              <a:solidFill>
                <a:schemeClr val="bg1"/>
              </a:solidFill>
              <a:effectLst>
                <a:outerShdw blurRad="25400" dist="12700" dir="2700000" algn="tl" rotWithShape="0">
                  <a:prstClr val="black">
                    <a:alpha val="40000"/>
                  </a:prstClr>
                </a:outerShdw>
              </a:effectLst>
              <a:latin typeface="Times New Roman" panose="02020603050405020304" pitchFamily="18" charset="0"/>
              <a:ea typeface="方正风雅宋简体" panose="02000000000000000000" pitchFamily="2" charset="-122"/>
              <a:cs typeface="Times New Roman" pitchFamily="18" charset="0"/>
            </a:endParaRPr>
          </a:p>
        </p:txBody>
      </p:sp>
      <p:pic>
        <p:nvPicPr>
          <p:cNvPr id="5" name="Picture 8" descr="会标（上海市预防医学会）">
            <a:extLst>
              <a:ext uri="{FF2B5EF4-FFF2-40B4-BE49-F238E27FC236}">
                <a16:creationId xmlns="" xmlns:a16="http://schemas.microsoft.com/office/drawing/2014/main" id="{631779F6-F236-437A-9BAC-E7E98E40F11C}"/>
              </a:ext>
            </a:extLst>
          </p:cNvPr>
          <p:cNvPicPr>
            <a:picLocks noChangeAspect="1" noChangeArrowheads="1"/>
          </p:cNvPicPr>
          <p:nvPr/>
        </p:nvPicPr>
        <p:blipFill>
          <a:blip r:embed="rId3" cstate="print">
            <a:extLst>
              <a:ext uri="{28A0092B-C50C-407E-A947-70E740481C1C}">
                <a14:useLocalDpi xmlns="" xmlns:a14="http://schemas.microsoft.com/office/drawing/2010/main"/>
              </a:ext>
            </a:extLst>
          </a:blip>
          <a:srcRect/>
          <a:stretch>
            <a:fillRect/>
          </a:stretch>
        </p:blipFill>
        <p:spPr bwMode="auto">
          <a:xfrm>
            <a:off x="4992068" y="3082026"/>
            <a:ext cx="1874043" cy="187220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pic>
        <p:nvPicPr>
          <p:cNvPr id="6" name="图片 5">
            <a:extLst>
              <a:ext uri="{FF2B5EF4-FFF2-40B4-BE49-F238E27FC236}">
                <a16:creationId xmlns="" xmlns:a16="http://schemas.microsoft.com/office/drawing/2014/main" id="{2BAE8A7F-F9E8-4E4A-B19B-00691B130C5A}"/>
              </a:ext>
            </a:extLst>
          </p:cNvPr>
          <p:cNvPicPr>
            <a:picLocks noChangeAspect="1"/>
          </p:cNvPicPr>
          <p:nvPr/>
        </p:nvPicPr>
        <p:blipFill rotWithShape="1">
          <a:blip r:embed="rId4" cstate="print">
            <a:duotone>
              <a:prstClr val="black"/>
              <a:srgbClr val="05AB2A">
                <a:tint val="45000"/>
                <a:satMod val="400000"/>
              </a:srgbClr>
            </a:duotone>
          </a:blip>
          <a:srcRect b="32300"/>
          <a:stretch/>
        </p:blipFill>
        <p:spPr>
          <a:xfrm>
            <a:off x="0" y="5831999"/>
            <a:ext cx="12192000" cy="1026001"/>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圆角矩形 4">
            <a:extLst>
              <a:ext uri="{FF2B5EF4-FFF2-40B4-BE49-F238E27FC236}">
                <a16:creationId xmlns:a16="http://schemas.microsoft.com/office/drawing/2014/main" xmlns="" id="{FB1414B3-9AE7-47DF-B2AD-CEA9A5B8FC03}"/>
              </a:ext>
            </a:extLst>
          </p:cNvPr>
          <p:cNvSpPr/>
          <p:nvPr/>
        </p:nvSpPr>
        <p:spPr>
          <a:xfrm>
            <a:off x="1" y="0"/>
            <a:ext cx="12191999" cy="895149"/>
          </a:xfrm>
          <a:prstGeom prst="roundRect">
            <a:avLst>
              <a:gd name="adj" fmla="val 0"/>
            </a:avLst>
          </a:prstGeom>
          <a:gradFill>
            <a:gsLst>
              <a:gs pos="50000">
                <a:srgbClr val="0078D2"/>
              </a:gs>
              <a:gs pos="0">
                <a:srgbClr val="0650B2"/>
              </a:gs>
              <a:gs pos="100000">
                <a:srgbClr val="008FFA"/>
              </a:gs>
            </a:gsLst>
            <a:lin ang="16200000" scaled="0"/>
          </a:gradFill>
          <a:ln>
            <a:noFill/>
          </a:ln>
          <a:effectLst/>
          <a:scene3d>
            <a:camera prst="orthographicFront">
              <a:rot lat="0" lon="0" rev="0"/>
            </a:camera>
            <a:lightRig rig="threePt" dir="t">
              <a:rot lat="0" lon="0" rev="2400000"/>
            </a:lightRig>
          </a:scene3d>
          <a:sp3d contourW="6350">
            <a:contourClr>
              <a:srgbClr val="0070C0"/>
            </a:contourClr>
          </a:sp3d>
        </p:spPr>
        <p:txBody>
          <a:bodyPr rtlCol="0" anchor="ctr"/>
          <a:lstStyle/>
          <a:p>
            <a:pPr lvl="0" algn="ctr">
              <a:defRPr/>
            </a:pPr>
            <a:r>
              <a:rPr lang="zh-CN" altLang="en-US" sz="4400" noProof="0" dirty="0" smtClean="0">
                <a:solidFill>
                  <a:schemeClr val="bg1"/>
                </a:solidFill>
                <a:effectLst>
                  <a:outerShdw blurRad="38100" dist="38100" dir="2700000" algn="tl">
                    <a:srgbClr val="000000">
                      <a:alpha val="43137"/>
                    </a:srgbClr>
                  </a:outerShdw>
                </a:effectLst>
                <a:latin typeface="Times New Roman" pitchFamily="18" charset="0"/>
                <a:ea typeface="华文新魏" pitchFamily="2" charset="-122"/>
              </a:rPr>
              <a:t>背  景</a:t>
            </a:r>
            <a:endParaRPr kumimoji="0" lang="zh-CN" altLang="en-US" sz="4400" b="0" i="0" u="none" strike="noStrike" kern="0" cap="none" spc="0" normalizeH="0" baseline="0" noProof="0" dirty="0">
              <a:ln w="254">
                <a:solidFill>
                  <a:prstClr val="white"/>
                </a:solidFill>
              </a:ln>
              <a:solidFill>
                <a:schemeClr val="bg1"/>
              </a:solidFill>
              <a:effectLst>
                <a:outerShdw blurRad="38100" dist="38100" dir="2700000" algn="tl">
                  <a:srgbClr val="000000">
                    <a:alpha val="43137"/>
                  </a:srgbClr>
                </a:outerShdw>
              </a:effectLst>
              <a:uLnTx/>
              <a:uFillTx/>
              <a:latin typeface="方正风雅宋简体" panose="02000000000000000000" pitchFamily="2" charset="-122"/>
              <a:ea typeface="方正风雅宋简体" panose="02000000000000000000" pitchFamily="2" charset="-122"/>
              <a:cs typeface="Arial Unicode MS" pitchFamily="34" charset="-122"/>
            </a:endParaRPr>
          </a:p>
        </p:txBody>
      </p:sp>
      <p:sp>
        <p:nvSpPr>
          <p:cNvPr id="4" name="矩形 3">
            <a:extLst>
              <a:ext uri="{FF2B5EF4-FFF2-40B4-BE49-F238E27FC236}">
                <a16:creationId xmlns:a16="http://schemas.microsoft.com/office/drawing/2014/main" xmlns="" id="{E6BDBABA-EDA6-4F4D-B21B-DC2248A00F7A}"/>
              </a:ext>
            </a:extLst>
          </p:cNvPr>
          <p:cNvSpPr/>
          <p:nvPr/>
        </p:nvSpPr>
        <p:spPr>
          <a:xfrm>
            <a:off x="2971800" y="2730499"/>
            <a:ext cx="6223000" cy="736601"/>
          </a:xfrm>
          <a:prstGeom prst="rect">
            <a:avLst/>
          </a:prstGeom>
          <a:solidFill>
            <a:srgbClr val="4B43EB"/>
          </a:solidFill>
          <a:ln w="10795" cap="flat" cmpd="sng" algn="ctr">
            <a:solidFill>
              <a:sysClr val="window" lastClr="FFFFFF">
                <a:hueOff val="0"/>
                <a:satOff val="0"/>
                <a:lumOff val="0"/>
                <a:alphaOff val="0"/>
              </a:sysClr>
            </a:solidFill>
            <a:prstDash val="solid"/>
          </a:ln>
          <a:effectLst/>
        </p:spPr>
        <p:txBody>
          <a:bodyPr spcFirstLastPara="0" vert="horz" wrap="square" lIns="137160" tIns="137160" rIns="137160" bIns="137160" numCol="1" spcCol="1270" anchor="b" anchorCtr="0">
            <a:noAutofit/>
          </a:bodyPr>
          <a:lstStyle/>
          <a:p>
            <a:pPr algn="ctr" latinLnBrk="1">
              <a:lnSpc>
                <a:spcPct val="90000"/>
              </a:lnSpc>
              <a:spcAft>
                <a:spcPct val="35000"/>
              </a:spcAft>
            </a:pPr>
            <a:r>
              <a:rPr lang="zh-CN" altLang="en-US" sz="2400" b="1" kern="0" dirty="0" smtClean="0">
                <a:ln w="254">
                  <a:noFill/>
                </a:ln>
                <a:solidFill>
                  <a:schemeClr val="bg1"/>
                </a:solidFill>
                <a:effectLst>
                  <a:outerShdw blurRad="25400" dist="12700" dir="2700000" algn="tl">
                    <a:srgbClr val="000000">
                      <a:alpha val="43137"/>
                    </a:srgbClr>
                  </a:outerShdw>
                </a:effectLst>
                <a:latin typeface="微软雅黑" panose="020B0503020204020204" pitchFamily="34" charset="-122"/>
                <a:ea typeface="微软雅黑" panose="020B0503020204020204" pitchFamily="34" charset="-122"/>
                <a:cs typeface="Arial Unicode MS" pitchFamily="34" charset="-122"/>
              </a:rPr>
              <a:t>本市广大预防医学科技工作者多年的心声</a:t>
            </a:r>
            <a:endParaRPr lang="zh-CN" altLang="en-US" sz="2400" b="1" kern="0" dirty="0">
              <a:ln w="254">
                <a:noFill/>
              </a:ln>
              <a:solidFill>
                <a:schemeClr val="bg1"/>
              </a:solidFill>
              <a:effectLst>
                <a:outerShdw blurRad="25400" dist="12700" dir="2700000" algn="tl">
                  <a:srgbClr val="000000">
                    <a:alpha val="43137"/>
                  </a:srgbClr>
                </a:outerShdw>
              </a:effectLst>
              <a:latin typeface="微软雅黑" panose="020B0503020204020204" pitchFamily="34" charset="-122"/>
              <a:ea typeface="微软雅黑" panose="020B0503020204020204" pitchFamily="34" charset="-122"/>
              <a:cs typeface="Arial Unicode MS" pitchFamily="34" charset="-122"/>
            </a:endParaRPr>
          </a:p>
        </p:txBody>
      </p:sp>
      <p:sp>
        <p:nvSpPr>
          <p:cNvPr id="6" name="矩形 5">
            <a:extLst>
              <a:ext uri="{FF2B5EF4-FFF2-40B4-BE49-F238E27FC236}">
                <a16:creationId xmlns:a16="http://schemas.microsoft.com/office/drawing/2014/main" xmlns="" id="{E6BDBABA-EDA6-4F4D-B21B-DC2248A00F7A}"/>
              </a:ext>
            </a:extLst>
          </p:cNvPr>
          <p:cNvSpPr/>
          <p:nvPr/>
        </p:nvSpPr>
        <p:spPr>
          <a:xfrm>
            <a:off x="2971800" y="3708399"/>
            <a:ext cx="6248400" cy="736601"/>
          </a:xfrm>
          <a:prstGeom prst="rect">
            <a:avLst/>
          </a:prstGeom>
          <a:solidFill>
            <a:srgbClr val="4B43EB"/>
          </a:solidFill>
          <a:ln w="10795" cap="flat" cmpd="sng" algn="ctr">
            <a:solidFill>
              <a:sysClr val="window" lastClr="FFFFFF">
                <a:hueOff val="0"/>
                <a:satOff val="0"/>
                <a:lumOff val="0"/>
                <a:alphaOff val="0"/>
              </a:sysClr>
            </a:solidFill>
            <a:prstDash val="solid"/>
          </a:ln>
          <a:effectLst/>
        </p:spPr>
        <p:txBody>
          <a:bodyPr spcFirstLastPara="0" vert="horz" wrap="square" lIns="137160" tIns="137160" rIns="137160" bIns="137160" numCol="1" spcCol="1270" anchor="b" anchorCtr="0">
            <a:noAutofit/>
          </a:bodyPr>
          <a:lstStyle/>
          <a:p>
            <a:pPr algn="ctr" latinLnBrk="1">
              <a:lnSpc>
                <a:spcPct val="90000"/>
              </a:lnSpc>
              <a:spcAft>
                <a:spcPct val="35000"/>
              </a:spcAft>
            </a:pPr>
            <a:r>
              <a:rPr lang="zh-CN" altLang="en-US" sz="2400" b="1" kern="0" dirty="0" smtClean="0">
                <a:ln w="254">
                  <a:noFill/>
                </a:ln>
                <a:solidFill>
                  <a:schemeClr val="bg1"/>
                </a:solidFill>
                <a:effectLst>
                  <a:outerShdw blurRad="25400" dist="12700" dir="2700000" algn="tl">
                    <a:srgbClr val="000000">
                      <a:alpha val="43137"/>
                    </a:srgbClr>
                  </a:outerShdw>
                </a:effectLst>
                <a:latin typeface="微软雅黑" panose="020B0503020204020204" pitchFamily="34" charset="-122"/>
                <a:ea typeface="微软雅黑" panose="020B0503020204020204" pitchFamily="34" charset="-122"/>
                <a:cs typeface="Arial Unicode MS" pitchFamily="34" charset="-122"/>
              </a:rPr>
              <a:t>历经上海市预防医学会两届理事会反复酝酿</a:t>
            </a:r>
            <a:endParaRPr lang="zh-CN" altLang="en-US" sz="2400" b="1" kern="0" dirty="0">
              <a:ln w="254">
                <a:noFill/>
              </a:ln>
              <a:solidFill>
                <a:schemeClr val="bg1"/>
              </a:solidFill>
              <a:effectLst>
                <a:outerShdw blurRad="25400" dist="12700" dir="2700000" algn="tl">
                  <a:srgbClr val="000000">
                    <a:alpha val="43137"/>
                  </a:srgbClr>
                </a:outerShdw>
              </a:effectLst>
              <a:latin typeface="微软雅黑" panose="020B0503020204020204" pitchFamily="34" charset="-122"/>
              <a:ea typeface="微软雅黑" panose="020B0503020204020204" pitchFamily="34" charset="-122"/>
              <a:cs typeface="Arial Unicode MS" pitchFamily="34" charset="-122"/>
            </a:endParaRPr>
          </a:p>
        </p:txBody>
      </p:sp>
      <p:sp>
        <p:nvSpPr>
          <p:cNvPr id="7" name="矩形 6">
            <a:extLst>
              <a:ext uri="{FF2B5EF4-FFF2-40B4-BE49-F238E27FC236}">
                <a16:creationId xmlns:a16="http://schemas.microsoft.com/office/drawing/2014/main" xmlns="" id="{E6BDBABA-EDA6-4F4D-B21B-DC2248A00F7A}"/>
              </a:ext>
            </a:extLst>
          </p:cNvPr>
          <p:cNvSpPr/>
          <p:nvPr/>
        </p:nvSpPr>
        <p:spPr>
          <a:xfrm>
            <a:off x="2959100" y="4762499"/>
            <a:ext cx="6261100" cy="736601"/>
          </a:xfrm>
          <a:prstGeom prst="rect">
            <a:avLst/>
          </a:prstGeom>
          <a:solidFill>
            <a:srgbClr val="4B43EB"/>
          </a:solidFill>
          <a:ln w="10795" cap="flat" cmpd="sng" algn="ctr">
            <a:solidFill>
              <a:sysClr val="window" lastClr="FFFFFF">
                <a:hueOff val="0"/>
                <a:satOff val="0"/>
                <a:lumOff val="0"/>
                <a:alphaOff val="0"/>
              </a:sysClr>
            </a:solidFill>
            <a:prstDash val="solid"/>
          </a:ln>
          <a:effectLst/>
        </p:spPr>
        <p:txBody>
          <a:bodyPr spcFirstLastPara="0" vert="horz" wrap="square" lIns="137160" tIns="137160" rIns="137160" bIns="137160" numCol="1" spcCol="1270" anchor="b" anchorCtr="0">
            <a:noAutofit/>
          </a:bodyPr>
          <a:lstStyle/>
          <a:p>
            <a:pPr algn="ctr" latinLnBrk="1">
              <a:lnSpc>
                <a:spcPct val="90000"/>
              </a:lnSpc>
              <a:spcAft>
                <a:spcPct val="35000"/>
              </a:spcAft>
            </a:pPr>
            <a:r>
              <a:rPr lang="zh-CN" altLang="en-US" sz="2400" b="1" kern="0" dirty="0" smtClean="0">
                <a:ln w="254">
                  <a:noFill/>
                </a:ln>
                <a:solidFill>
                  <a:schemeClr val="bg1"/>
                </a:solidFill>
                <a:effectLst>
                  <a:outerShdw blurRad="25400" dist="12700" dir="2700000" algn="tl">
                    <a:srgbClr val="000000">
                      <a:alpha val="43137"/>
                    </a:srgbClr>
                  </a:outerShdw>
                </a:effectLst>
                <a:latin typeface="微软雅黑" panose="020B0503020204020204" pitchFamily="34" charset="-122"/>
                <a:ea typeface="微软雅黑" panose="020B0503020204020204" pitchFamily="34" charset="-122"/>
                <a:cs typeface="Arial Unicode MS" pitchFamily="34" charset="-122"/>
              </a:rPr>
              <a:t>今年正值上海市预防医学会成立</a:t>
            </a:r>
            <a:r>
              <a:rPr lang="en-US" altLang="zh-CN" sz="2400" b="1" kern="0" dirty="0" smtClean="0">
                <a:ln w="254">
                  <a:noFill/>
                </a:ln>
                <a:solidFill>
                  <a:schemeClr val="bg1"/>
                </a:solidFill>
                <a:effectLst>
                  <a:outerShdw blurRad="25400" dist="12700" dir="2700000" algn="tl">
                    <a:srgbClr val="000000">
                      <a:alpha val="43137"/>
                    </a:srgbClr>
                  </a:outerShdw>
                </a:effectLst>
                <a:latin typeface="微软雅黑" panose="020B0503020204020204" pitchFamily="34" charset="-122"/>
                <a:ea typeface="微软雅黑" panose="020B0503020204020204" pitchFamily="34" charset="-122"/>
                <a:cs typeface="Arial Unicode MS" pitchFamily="34" charset="-122"/>
              </a:rPr>
              <a:t>30</a:t>
            </a:r>
            <a:r>
              <a:rPr lang="zh-CN" altLang="en-US" sz="2400" b="1" kern="0" dirty="0" smtClean="0">
                <a:ln w="254">
                  <a:noFill/>
                </a:ln>
                <a:solidFill>
                  <a:schemeClr val="bg1"/>
                </a:solidFill>
                <a:effectLst>
                  <a:outerShdw blurRad="25400" dist="12700" dir="2700000" algn="tl">
                    <a:srgbClr val="000000">
                      <a:alpha val="43137"/>
                    </a:srgbClr>
                  </a:outerShdw>
                </a:effectLst>
                <a:latin typeface="微软雅黑" panose="020B0503020204020204" pitchFamily="34" charset="-122"/>
                <a:ea typeface="微软雅黑" panose="020B0503020204020204" pitchFamily="34" charset="-122"/>
                <a:cs typeface="Arial Unicode MS" pitchFamily="34" charset="-122"/>
              </a:rPr>
              <a:t>周年</a:t>
            </a:r>
            <a:endParaRPr lang="zh-CN" altLang="en-US" sz="2400" b="1" kern="0" dirty="0">
              <a:ln w="254">
                <a:noFill/>
              </a:ln>
              <a:solidFill>
                <a:schemeClr val="bg1"/>
              </a:solidFill>
              <a:effectLst>
                <a:outerShdw blurRad="25400" dist="12700" dir="2700000" algn="tl">
                  <a:srgbClr val="000000">
                    <a:alpha val="43137"/>
                  </a:srgbClr>
                </a:outerShdw>
              </a:effectLst>
              <a:latin typeface="微软雅黑" panose="020B0503020204020204" pitchFamily="34" charset="-122"/>
              <a:ea typeface="微软雅黑" panose="020B0503020204020204" pitchFamily="34" charset="-122"/>
              <a:cs typeface="Arial Unicode MS" pitchFamily="34" charset="-122"/>
            </a:endParaRPr>
          </a:p>
        </p:txBody>
      </p:sp>
      <p:sp>
        <p:nvSpPr>
          <p:cNvPr id="9" name="矩形 8">
            <a:extLst>
              <a:ext uri="{FF2B5EF4-FFF2-40B4-BE49-F238E27FC236}">
                <a16:creationId xmlns:a16="http://schemas.microsoft.com/office/drawing/2014/main" xmlns="" id="{E6BDBABA-EDA6-4F4D-B21B-DC2248A00F7A}"/>
              </a:ext>
            </a:extLst>
          </p:cNvPr>
          <p:cNvSpPr/>
          <p:nvPr/>
        </p:nvSpPr>
        <p:spPr>
          <a:xfrm>
            <a:off x="2971800" y="1727199"/>
            <a:ext cx="6223000" cy="736601"/>
          </a:xfrm>
          <a:prstGeom prst="rect">
            <a:avLst/>
          </a:prstGeom>
          <a:solidFill>
            <a:srgbClr val="4B43EB"/>
          </a:solidFill>
          <a:ln w="10795" cap="flat" cmpd="sng" algn="ctr">
            <a:solidFill>
              <a:sysClr val="window" lastClr="FFFFFF">
                <a:hueOff val="0"/>
                <a:satOff val="0"/>
                <a:lumOff val="0"/>
                <a:alphaOff val="0"/>
              </a:sysClr>
            </a:solidFill>
            <a:prstDash val="solid"/>
          </a:ln>
          <a:effectLst/>
        </p:spPr>
        <p:txBody>
          <a:bodyPr spcFirstLastPara="0" vert="horz" wrap="square" lIns="137160" tIns="137160" rIns="137160" bIns="137160" numCol="1" spcCol="1270" anchor="b" anchorCtr="0">
            <a:noAutofit/>
          </a:bodyPr>
          <a:lstStyle/>
          <a:p>
            <a:pPr algn="ctr" latinLnBrk="1">
              <a:lnSpc>
                <a:spcPct val="90000"/>
              </a:lnSpc>
              <a:spcAft>
                <a:spcPct val="35000"/>
              </a:spcAft>
            </a:pPr>
            <a:r>
              <a:rPr lang="zh-CN" altLang="en-US" sz="2400" b="1" kern="0" dirty="0" smtClean="0">
                <a:ln w="254">
                  <a:noFill/>
                </a:ln>
                <a:solidFill>
                  <a:schemeClr val="bg1"/>
                </a:solidFill>
                <a:effectLst>
                  <a:outerShdw blurRad="25400" dist="12700" dir="2700000" algn="tl">
                    <a:srgbClr val="000000">
                      <a:alpha val="43137"/>
                    </a:srgbClr>
                  </a:outerShdw>
                </a:effectLst>
                <a:latin typeface="微软雅黑" panose="020B0503020204020204" pitchFamily="34" charset="-122"/>
                <a:ea typeface="微软雅黑" panose="020B0503020204020204" pitchFamily="34" charset="-122"/>
                <a:cs typeface="Arial Unicode MS" pitchFamily="34" charset="-122"/>
              </a:rPr>
              <a:t>健康中国和健康上海建设的需要</a:t>
            </a:r>
            <a:endParaRPr lang="zh-CN" altLang="en-US" sz="2400" b="1" kern="0" dirty="0">
              <a:ln w="254">
                <a:noFill/>
              </a:ln>
              <a:solidFill>
                <a:schemeClr val="bg1"/>
              </a:solidFill>
              <a:effectLst>
                <a:outerShdw blurRad="25400" dist="12700" dir="2700000" algn="tl">
                  <a:srgbClr val="000000">
                    <a:alpha val="43137"/>
                  </a:srgbClr>
                </a:outerShdw>
              </a:effectLst>
              <a:latin typeface="微软雅黑" panose="020B0503020204020204" pitchFamily="34" charset="-122"/>
              <a:ea typeface="微软雅黑" panose="020B0503020204020204" pitchFamily="34" charset="-122"/>
              <a:cs typeface="Arial Unicode MS" pitchFamily="34" charset="-122"/>
            </a:endParaRPr>
          </a:p>
        </p:txBody>
      </p:sp>
    </p:spTree>
    <p:extLst>
      <p:ext uri="{BB962C8B-B14F-4D97-AF65-F5344CB8AC3E}">
        <p14:creationId xmlns:p14="http://schemas.microsoft.com/office/powerpoint/2010/main" xmlns="" val="133029242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圆角矩形 4">
            <a:extLst>
              <a:ext uri="{FF2B5EF4-FFF2-40B4-BE49-F238E27FC236}">
                <a16:creationId xmlns:a16="http://schemas.microsoft.com/office/drawing/2014/main" xmlns="" id="{FB1414B3-9AE7-47DF-B2AD-CEA9A5B8FC03}"/>
              </a:ext>
            </a:extLst>
          </p:cNvPr>
          <p:cNvSpPr/>
          <p:nvPr/>
        </p:nvSpPr>
        <p:spPr>
          <a:xfrm>
            <a:off x="1" y="0"/>
            <a:ext cx="12191999" cy="895149"/>
          </a:xfrm>
          <a:prstGeom prst="roundRect">
            <a:avLst>
              <a:gd name="adj" fmla="val 0"/>
            </a:avLst>
          </a:prstGeom>
          <a:gradFill>
            <a:gsLst>
              <a:gs pos="50000">
                <a:srgbClr val="0078D2"/>
              </a:gs>
              <a:gs pos="0">
                <a:srgbClr val="0650B2"/>
              </a:gs>
              <a:gs pos="100000">
                <a:srgbClr val="008FFA"/>
              </a:gs>
            </a:gsLst>
            <a:lin ang="16200000" scaled="0"/>
          </a:gradFill>
          <a:ln>
            <a:noFill/>
          </a:ln>
          <a:effectLst/>
          <a:scene3d>
            <a:camera prst="orthographicFront">
              <a:rot lat="0" lon="0" rev="0"/>
            </a:camera>
            <a:lightRig rig="threePt" dir="t">
              <a:rot lat="0" lon="0" rev="2400000"/>
            </a:lightRig>
          </a:scene3d>
          <a:sp3d contourW="6350">
            <a:contourClr>
              <a:srgbClr val="0070C0"/>
            </a:contourClr>
          </a:sp3d>
        </p:spPr>
        <p:txBody>
          <a:bodyPr rtlCol="0" anchor="ctr"/>
          <a:lstStyle/>
          <a:p>
            <a:pPr lvl="0" algn="ctr">
              <a:defRPr/>
            </a:pPr>
            <a:r>
              <a:rPr lang="zh-CN" altLang="en-US" sz="4400" noProof="0" dirty="0" smtClean="0">
                <a:solidFill>
                  <a:schemeClr val="bg1"/>
                </a:solidFill>
                <a:effectLst>
                  <a:outerShdw blurRad="38100" dist="38100" dir="2700000" algn="tl">
                    <a:srgbClr val="000000">
                      <a:alpha val="43137"/>
                    </a:srgbClr>
                  </a:outerShdw>
                </a:effectLst>
                <a:latin typeface="Times New Roman" pitchFamily="18" charset="0"/>
                <a:ea typeface="华文新魏" pitchFamily="2" charset="-122"/>
              </a:rPr>
              <a:t>依据与性质</a:t>
            </a:r>
            <a:endParaRPr kumimoji="0" lang="zh-CN" altLang="en-US" sz="4400" b="0" i="0" u="none" strike="noStrike" kern="0" cap="none" spc="0" normalizeH="0" baseline="0" noProof="0" dirty="0">
              <a:ln w="254">
                <a:solidFill>
                  <a:prstClr val="white"/>
                </a:solidFill>
              </a:ln>
              <a:solidFill>
                <a:schemeClr val="bg1"/>
              </a:solidFill>
              <a:effectLst>
                <a:outerShdw blurRad="38100" dist="38100" dir="2700000" algn="tl">
                  <a:srgbClr val="000000">
                    <a:alpha val="43137"/>
                  </a:srgbClr>
                </a:outerShdw>
              </a:effectLst>
              <a:uLnTx/>
              <a:uFillTx/>
              <a:latin typeface="方正风雅宋简体" panose="02000000000000000000" pitchFamily="2" charset="-122"/>
              <a:ea typeface="方正风雅宋简体" panose="02000000000000000000" pitchFamily="2" charset="-122"/>
              <a:cs typeface="Arial Unicode MS" pitchFamily="34" charset="-122"/>
            </a:endParaRPr>
          </a:p>
        </p:txBody>
      </p:sp>
      <p:sp>
        <p:nvSpPr>
          <p:cNvPr id="10" name="AutoShape 24">
            <a:extLst>
              <a:ext uri="{FF2B5EF4-FFF2-40B4-BE49-F238E27FC236}">
                <a16:creationId xmlns:a16="http://schemas.microsoft.com/office/drawing/2014/main" xmlns="" id="{05C52672-F981-4F53-BB76-7068E59929BA}"/>
              </a:ext>
            </a:extLst>
          </p:cNvPr>
          <p:cNvSpPr>
            <a:spLocks noChangeArrowheads="1"/>
          </p:cNvSpPr>
          <p:nvPr/>
        </p:nvSpPr>
        <p:spPr bwMode="auto">
          <a:xfrm>
            <a:off x="1098235" y="1410778"/>
            <a:ext cx="1146466" cy="3059622"/>
          </a:xfrm>
          <a:prstGeom prst="round2SameRect">
            <a:avLst>
              <a:gd name="adj1" fmla="val 0"/>
              <a:gd name="adj2" fmla="val 0"/>
            </a:avLst>
          </a:prstGeom>
          <a:gradFill>
            <a:gsLst>
              <a:gs pos="333">
                <a:srgbClr val="0000EE"/>
              </a:gs>
              <a:gs pos="100000">
                <a:srgbClr val="3178F7"/>
              </a:gs>
            </a:gsLst>
          </a:gradFill>
          <a:ln w="6350">
            <a:noFill/>
          </a:ln>
          <a:effectLst/>
          <a:scene3d>
            <a:camera prst="orthographicFront">
              <a:rot lat="0" lon="0" rev="0"/>
            </a:camera>
            <a:lightRig rig="threePt" dir="t">
              <a:rot lat="0" lon="0" rev="1200000"/>
            </a:lightRig>
          </a:scene3d>
          <a:sp3d/>
        </p:spPr>
        <p:style>
          <a:lnRef idx="0">
            <a:schemeClr val="accent5"/>
          </a:lnRef>
          <a:fillRef idx="3">
            <a:schemeClr val="accent5"/>
          </a:fillRef>
          <a:effectRef idx="3">
            <a:schemeClr val="accent5"/>
          </a:effectRef>
          <a:fontRef idx="minor">
            <a:schemeClr val="lt1"/>
          </a:fontRef>
        </p:style>
        <p:txBody>
          <a:bodyPr rtlCol="0" anchor="ctr"/>
          <a:lstStyle/>
          <a:p>
            <a:pPr algn="ctr" fontAlgn="base">
              <a:spcBef>
                <a:spcPct val="0"/>
              </a:spcBef>
              <a:spcAft>
                <a:spcPts val="400"/>
              </a:spcAft>
            </a:pPr>
            <a:r>
              <a:rPr lang="zh-CN" altLang="en-US" sz="2800" dirty="0" smtClean="0">
                <a:ln w="127">
                  <a:solidFill>
                    <a:schemeClr val="bg1"/>
                  </a:solidFill>
                </a:ln>
                <a:solidFill>
                  <a:schemeClr val="bg1"/>
                </a:solidFill>
                <a:effectLst>
                  <a:outerShdw blurRad="25400" dist="12700" dir="5400000" algn="t" rotWithShape="0">
                    <a:prstClr val="black">
                      <a:alpha val="40000"/>
                    </a:prstClr>
                  </a:outerShdw>
                </a:effectLst>
                <a:latin typeface="方正风雅宋简体" panose="02000000000000000000" pitchFamily="2" charset="-122"/>
                <a:ea typeface="方正风雅宋简体" panose="02000000000000000000" pitchFamily="2" charset="-122"/>
              </a:rPr>
              <a:t>依据</a:t>
            </a:r>
            <a:endParaRPr lang="en-US" altLang="zh-CN" sz="2800" dirty="0">
              <a:ln w="127">
                <a:solidFill>
                  <a:schemeClr val="bg1"/>
                </a:solidFill>
              </a:ln>
              <a:solidFill>
                <a:schemeClr val="bg1"/>
              </a:solidFill>
              <a:effectLst>
                <a:outerShdw blurRad="25400" dist="12700" dir="5400000" algn="t" rotWithShape="0">
                  <a:prstClr val="black">
                    <a:alpha val="40000"/>
                  </a:prstClr>
                </a:outerShdw>
              </a:effectLst>
              <a:latin typeface="方正风雅宋简体" panose="02000000000000000000" pitchFamily="2" charset="-122"/>
              <a:ea typeface="方正风雅宋简体" panose="02000000000000000000" pitchFamily="2" charset="-122"/>
            </a:endParaRPr>
          </a:p>
        </p:txBody>
      </p:sp>
      <p:sp>
        <p:nvSpPr>
          <p:cNvPr id="11" name="同侧圆角矩形 10">
            <a:extLst>
              <a:ext uri="{FF2B5EF4-FFF2-40B4-BE49-F238E27FC236}">
                <a16:creationId xmlns:a16="http://schemas.microsoft.com/office/drawing/2014/main" xmlns="" id="{F0546736-972C-4A94-86A4-26DBB8E336CC}"/>
              </a:ext>
            </a:extLst>
          </p:cNvPr>
          <p:cNvSpPr/>
          <p:nvPr/>
        </p:nvSpPr>
        <p:spPr>
          <a:xfrm>
            <a:off x="2244701" y="1398078"/>
            <a:ext cx="8080399" cy="3072322"/>
          </a:xfrm>
          <a:prstGeom prst="round2SameRect">
            <a:avLst>
              <a:gd name="adj1" fmla="val 0"/>
              <a:gd name="adj2" fmla="val 0"/>
            </a:avLst>
          </a:prstGeom>
          <a:solidFill>
            <a:schemeClr val="bg2">
              <a:lumMod val="20000"/>
              <a:lumOff val="80000"/>
            </a:schemeClr>
          </a:solidFill>
          <a:ln>
            <a:solidFill>
              <a:schemeClr val="bg2">
                <a:lumMod val="75000"/>
              </a:schemeClr>
            </a:solidFill>
          </a:ln>
          <a:effectLst/>
        </p:spPr>
        <p:style>
          <a:lnRef idx="1">
            <a:schemeClr val="accent6"/>
          </a:lnRef>
          <a:fillRef idx="2">
            <a:schemeClr val="accent6"/>
          </a:fillRef>
          <a:effectRef idx="1">
            <a:schemeClr val="accent6"/>
          </a:effectRef>
          <a:fontRef idx="minor">
            <a:schemeClr val="dk1"/>
          </a:fontRef>
        </p:style>
        <p:txBody>
          <a:bodyPr wrap="square" anchor="ctr">
            <a:noAutofit/>
          </a:bodyPr>
          <a:lstStyle/>
          <a:p>
            <a:pPr marL="360000" lvl="1" indent="-360000">
              <a:lnSpc>
                <a:spcPct val="120000"/>
              </a:lnSpc>
              <a:spcBef>
                <a:spcPts val="200"/>
              </a:spcBef>
              <a:spcAft>
                <a:spcPts val="600"/>
              </a:spcAft>
              <a:buClr>
                <a:schemeClr val="bg1">
                  <a:lumMod val="60000"/>
                  <a:lumOff val="40000"/>
                </a:schemeClr>
              </a:buClr>
              <a:buSzPct val="90000"/>
              <a:buFont typeface="Wingdings" panose="05000000000000000000" pitchFamily="2" charset="2"/>
              <a:buChar char="n"/>
            </a:pPr>
            <a:r>
              <a:rPr lang="zh-CN" altLang="en-US" sz="2400" dirty="0" smtClean="0">
                <a:ln w="1270">
                  <a:solidFill>
                    <a:srgbClr val="320A81"/>
                  </a:solidFill>
                </a:ln>
                <a:solidFill>
                  <a:srgbClr val="320A81"/>
                </a:solidFill>
                <a:latin typeface="等线 Light" panose="02010600030101010101" pitchFamily="2" charset="-122"/>
                <a:ea typeface="等线 Light" panose="02010600030101010101" pitchFamily="2" charset="-122"/>
              </a:rPr>
              <a:t>国家科学技术奖励条例</a:t>
            </a:r>
            <a:endParaRPr lang="en-US" altLang="zh-CN" sz="2400" dirty="0" smtClean="0">
              <a:ln w="1270">
                <a:solidFill>
                  <a:srgbClr val="320A81"/>
                </a:solidFill>
              </a:ln>
              <a:solidFill>
                <a:srgbClr val="320A81"/>
              </a:solidFill>
              <a:latin typeface="等线 Light" panose="02010600030101010101" pitchFamily="2" charset="-122"/>
              <a:ea typeface="等线 Light" panose="02010600030101010101" pitchFamily="2" charset="-122"/>
            </a:endParaRPr>
          </a:p>
          <a:p>
            <a:pPr marL="360000" lvl="1" indent="-360000">
              <a:lnSpc>
                <a:spcPct val="120000"/>
              </a:lnSpc>
              <a:spcBef>
                <a:spcPts val="200"/>
              </a:spcBef>
              <a:spcAft>
                <a:spcPts val="600"/>
              </a:spcAft>
              <a:buClr>
                <a:schemeClr val="bg1">
                  <a:lumMod val="60000"/>
                  <a:lumOff val="40000"/>
                </a:schemeClr>
              </a:buClr>
              <a:buSzPct val="90000"/>
              <a:buFont typeface="Wingdings" panose="05000000000000000000" pitchFamily="2" charset="2"/>
              <a:buChar char="n"/>
            </a:pPr>
            <a:r>
              <a:rPr lang="zh-CN" altLang="en-US" sz="2400" dirty="0" smtClean="0">
                <a:ln w="1270">
                  <a:solidFill>
                    <a:srgbClr val="320A81"/>
                  </a:solidFill>
                </a:ln>
                <a:solidFill>
                  <a:srgbClr val="320A81"/>
                </a:solidFill>
                <a:latin typeface="等线 Light" panose="02010600030101010101" pitchFamily="2" charset="-122"/>
                <a:ea typeface="等线 Light" panose="02010600030101010101" pitchFamily="2" charset="-122"/>
              </a:rPr>
              <a:t>国家科学技术奖励条例实施细则</a:t>
            </a:r>
            <a:endParaRPr lang="en-US" altLang="zh-CN" sz="2400" dirty="0" smtClean="0">
              <a:ln w="1270">
                <a:solidFill>
                  <a:srgbClr val="320A81"/>
                </a:solidFill>
              </a:ln>
              <a:solidFill>
                <a:srgbClr val="320A81"/>
              </a:solidFill>
              <a:latin typeface="等线 Light" panose="02010600030101010101" pitchFamily="2" charset="-122"/>
              <a:ea typeface="等线 Light" panose="02010600030101010101" pitchFamily="2" charset="-122"/>
            </a:endParaRPr>
          </a:p>
          <a:p>
            <a:pPr marL="360000" lvl="1" indent="-360000">
              <a:lnSpc>
                <a:spcPct val="120000"/>
              </a:lnSpc>
              <a:spcBef>
                <a:spcPts val="200"/>
              </a:spcBef>
              <a:spcAft>
                <a:spcPts val="600"/>
              </a:spcAft>
              <a:buClr>
                <a:schemeClr val="bg1">
                  <a:lumMod val="60000"/>
                  <a:lumOff val="40000"/>
                </a:schemeClr>
              </a:buClr>
              <a:buSzPct val="90000"/>
              <a:buFont typeface="Wingdings" panose="05000000000000000000" pitchFamily="2" charset="2"/>
              <a:buChar char="n"/>
            </a:pPr>
            <a:r>
              <a:rPr lang="zh-CN" altLang="en-US" sz="2400" dirty="0" smtClean="0">
                <a:ln w="1270">
                  <a:solidFill>
                    <a:srgbClr val="320A81"/>
                  </a:solidFill>
                </a:ln>
                <a:solidFill>
                  <a:srgbClr val="320A81"/>
                </a:solidFill>
                <a:latin typeface="等线 Light" panose="02010600030101010101" pitchFamily="2" charset="-122"/>
                <a:ea typeface="等线 Light" panose="02010600030101010101" pitchFamily="2" charset="-122"/>
              </a:rPr>
              <a:t>社会力量设立科学技术奖管理办法</a:t>
            </a:r>
            <a:endParaRPr lang="en-US" altLang="zh-CN" sz="2400" dirty="0" smtClean="0">
              <a:ln w="1270">
                <a:solidFill>
                  <a:srgbClr val="320A81"/>
                </a:solidFill>
              </a:ln>
              <a:solidFill>
                <a:srgbClr val="320A81"/>
              </a:solidFill>
              <a:latin typeface="等线 Light" panose="02010600030101010101" pitchFamily="2" charset="-122"/>
              <a:ea typeface="等线 Light" panose="02010600030101010101" pitchFamily="2" charset="-122"/>
            </a:endParaRPr>
          </a:p>
          <a:p>
            <a:pPr marL="360000" lvl="1" indent="-360000">
              <a:lnSpc>
                <a:spcPct val="120000"/>
              </a:lnSpc>
              <a:spcBef>
                <a:spcPts val="200"/>
              </a:spcBef>
              <a:spcAft>
                <a:spcPts val="600"/>
              </a:spcAft>
              <a:buClr>
                <a:schemeClr val="bg1">
                  <a:lumMod val="60000"/>
                  <a:lumOff val="40000"/>
                </a:schemeClr>
              </a:buClr>
              <a:buSzPct val="90000"/>
              <a:buFont typeface="Wingdings" panose="05000000000000000000" pitchFamily="2" charset="2"/>
              <a:buChar char="n"/>
            </a:pPr>
            <a:r>
              <a:rPr lang="zh-CN" altLang="en-US" sz="2400" dirty="0" smtClean="0">
                <a:ln w="1270">
                  <a:solidFill>
                    <a:srgbClr val="320A81"/>
                  </a:solidFill>
                </a:ln>
                <a:solidFill>
                  <a:srgbClr val="320A81"/>
                </a:solidFill>
                <a:latin typeface="等线 Light" panose="02010600030101010101" pitchFamily="2" charset="-122"/>
                <a:ea typeface="等线 Light" panose="02010600030101010101" pitchFamily="2" charset="-122"/>
              </a:rPr>
              <a:t>上海市预防医学会科学技术奖奖励办法（试行）</a:t>
            </a:r>
          </a:p>
          <a:p>
            <a:pPr marL="360000" lvl="1" indent="-360000">
              <a:lnSpc>
                <a:spcPct val="120000"/>
              </a:lnSpc>
              <a:spcBef>
                <a:spcPts val="200"/>
              </a:spcBef>
              <a:spcAft>
                <a:spcPts val="600"/>
              </a:spcAft>
              <a:buClr>
                <a:schemeClr val="bg1">
                  <a:lumMod val="60000"/>
                  <a:lumOff val="40000"/>
                </a:schemeClr>
              </a:buClr>
              <a:buSzPct val="90000"/>
              <a:buFont typeface="Wingdings" panose="05000000000000000000" pitchFamily="2" charset="2"/>
              <a:buChar char="n"/>
            </a:pPr>
            <a:r>
              <a:rPr lang="zh-CN" altLang="en-US" sz="2400" dirty="0" smtClean="0">
                <a:ln w="1270">
                  <a:solidFill>
                    <a:srgbClr val="320A81"/>
                  </a:solidFill>
                </a:ln>
                <a:solidFill>
                  <a:srgbClr val="320A81"/>
                </a:solidFill>
                <a:latin typeface="等线 Light" panose="02010600030101010101" pitchFamily="2" charset="-122"/>
                <a:ea typeface="等线 Light" panose="02010600030101010101" pitchFamily="2" charset="-122"/>
              </a:rPr>
              <a:t>上海市预防医学会科学技术奖奖励办法实施细则（试行）</a:t>
            </a:r>
            <a:endParaRPr lang="en-US" altLang="zh-CN" sz="2400" dirty="0">
              <a:ln w="1270">
                <a:solidFill>
                  <a:srgbClr val="320A81"/>
                </a:solidFill>
              </a:ln>
              <a:solidFill>
                <a:srgbClr val="320A81"/>
              </a:solidFill>
              <a:latin typeface="等线 Light" panose="02010600030101010101" pitchFamily="2" charset="-122"/>
              <a:ea typeface="等线 Light" panose="02010600030101010101" pitchFamily="2" charset="-122"/>
            </a:endParaRPr>
          </a:p>
        </p:txBody>
      </p:sp>
      <p:sp>
        <p:nvSpPr>
          <p:cNvPr id="15" name="AutoShape 24">
            <a:extLst>
              <a:ext uri="{FF2B5EF4-FFF2-40B4-BE49-F238E27FC236}">
                <a16:creationId xmlns:a16="http://schemas.microsoft.com/office/drawing/2014/main" xmlns="" id="{05C52672-F981-4F53-BB76-7068E59929BA}"/>
              </a:ext>
            </a:extLst>
          </p:cNvPr>
          <p:cNvSpPr>
            <a:spLocks noChangeArrowheads="1"/>
          </p:cNvSpPr>
          <p:nvPr/>
        </p:nvSpPr>
        <p:spPr bwMode="auto">
          <a:xfrm>
            <a:off x="1085535" y="4781500"/>
            <a:ext cx="1146466" cy="1517700"/>
          </a:xfrm>
          <a:prstGeom prst="round2SameRect">
            <a:avLst>
              <a:gd name="adj1" fmla="val 0"/>
              <a:gd name="adj2" fmla="val 0"/>
            </a:avLst>
          </a:prstGeom>
          <a:gradFill>
            <a:gsLst>
              <a:gs pos="333">
                <a:srgbClr val="0000EE"/>
              </a:gs>
              <a:gs pos="100000">
                <a:srgbClr val="3178F7"/>
              </a:gs>
            </a:gsLst>
          </a:gradFill>
          <a:ln w="6350">
            <a:noFill/>
          </a:ln>
          <a:effectLst/>
          <a:scene3d>
            <a:camera prst="orthographicFront">
              <a:rot lat="0" lon="0" rev="0"/>
            </a:camera>
            <a:lightRig rig="threePt" dir="t">
              <a:rot lat="0" lon="0" rev="1200000"/>
            </a:lightRig>
          </a:scene3d>
          <a:sp3d/>
        </p:spPr>
        <p:style>
          <a:lnRef idx="0">
            <a:schemeClr val="accent5"/>
          </a:lnRef>
          <a:fillRef idx="3">
            <a:schemeClr val="accent5"/>
          </a:fillRef>
          <a:effectRef idx="3">
            <a:schemeClr val="accent5"/>
          </a:effectRef>
          <a:fontRef idx="minor">
            <a:schemeClr val="lt1"/>
          </a:fontRef>
        </p:style>
        <p:txBody>
          <a:bodyPr rtlCol="0" anchor="ctr"/>
          <a:lstStyle/>
          <a:p>
            <a:pPr algn="ctr" fontAlgn="base">
              <a:spcBef>
                <a:spcPct val="0"/>
              </a:spcBef>
              <a:spcAft>
                <a:spcPts val="400"/>
              </a:spcAft>
            </a:pPr>
            <a:r>
              <a:rPr lang="zh-CN" altLang="en-US" sz="2800" dirty="0" smtClean="0">
                <a:ln w="127">
                  <a:solidFill>
                    <a:schemeClr val="bg1"/>
                  </a:solidFill>
                </a:ln>
                <a:solidFill>
                  <a:schemeClr val="bg1"/>
                </a:solidFill>
                <a:effectLst>
                  <a:outerShdw blurRad="25400" dist="12700" dir="5400000" algn="t" rotWithShape="0">
                    <a:prstClr val="black">
                      <a:alpha val="40000"/>
                    </a:prstClr>
                  </a:outerShdw>
                </a:effectLst>
                <a:latin typeface="方正风雅宋简体" panose="02000000000000000000" pitchFamily="2" charset="-122"/>
                <a:ea typeface="方正风雅宋简体" panose="02000000000000000000" pitchFamily="2" charset="-122"/>
              </a:rPr>
              <a:t>性质</a:t>
            </a:r>
            <a:endParaRPr lang="en-US" altLang="zh-CN" sz="2800" dirty="0">
              <a:ln w="127">
                <a:solidFill>
                  <a:schemeClr val="bg1"/>
                </a:solidFill>
              </a:ln>
              <a:solidFill>
                <a:schemeClr val="bg1"/>
              </a:solidFill>
              <a:effectLst>
                <a:outerShdw blurRad="25400" dist="12700" dir="5400000" algn="t" rotWithShape="0">
                  <a:prstClr val="black">
                    <a:alpha val="40000"/>
                  </a:prstClr>
                </a:outerShdw>
              </a:effectLst>
              <a:latin typeface="方正风雅宋简体" panose="02000000000000000000" pitchFamily="2" charset="-122"/>
              <a:ea typeface="方正风雅宋简体" panose="02000000000000000000" pitchFamily="2" charset="-122"/>
            </a:endParaRPr>
          </a:p>
        </p:txBody>
      </p:sp>
      <p:sp>
        <p:nvSpPr>
          <p:cNvPr id="16" name="同侧圆角矩形 15">
            <a:extLst>
              <a:ext uri="{FF2B5EF4-FFF2-40B4-BE49-F238E27FC236}">
                <a16:creationId xmlns:a16="http://schemas.microsoft.com/office/drawing/2014/main" xmlns="" id="{F0546736-972C-4A94-86A4-26DBB8E336CC}"/>
              </a:ext>
            </a:extLst>
          </p:cNvPr>
          <p:cNvSpPr/>
          <p:nvPr/>
        </p:nvSpPr>
        <p:spPr>
          <a:xfrm>
            <a:off x="2232001" y="4775200"/>
            <a:ext cx="8080399" cy="1524000"/>
          </a:xfrm>
          <a:prstGeom prst="round2SameRect">
            <a:avLst>
              <a:gd name="adj1" fmla="val 0"/>
              <a:gd name="adj2" fmla="val 0"/>
            </a:avLst>
          </a:prstGeom>
          <a:solidFill>
            <a:schemeClr val="bg2">
              <a:lumMod val="20000"/>
              <a:lumOff val="80000"/>
            </a:schemeClr>
          </a:solidFill>
          <a:ln>
            <a:solidFill>
              <a:schemeClr val="bg2">
                <a:lumMod val="75000"/>
              </a:schemeClr>
            </a:solidFill>
          </a:ln>
          <a:effectLst/>
        </p:spPr>
        <p:style>
          <a:lnRef idx="1">
            <a:schemeClr val="accent6"/>
          </a:lnRef>
          <a:fillRef idx="2">
            <a:schemeClr val="accent6"/>
          </a:fillRef>
          <a:effectRef idx="1">
            <a:schemeClr val="accent6"/>
          </a:effectRef>
          <a:fontRef idx="minor">
            <a:schemeClr val="dk1"/>
          </a:fontRef>
        </p:style>
        <p:txBody>
          <a:bodyPr wrap="square" anchor="ctr">
            <a:noAutofit/>
          </a:bodyPr>
          <a:lstStyle/>
          <a:p>
            <a:pPr marL="360000" lvl="1" indent="-360000">
              <a:lnSpc>
                <a:spcPct val="120000"/>
              </a:lnSpc>
              <a:spcBef>
                <a:spcPts val="200"/>
              </a:spcBef>
              <a:spcAft>
                <a:spcPts val="600"/>
              </a:spcAft>
              <a:buClr>
                <a:schemeClr val="bg1">
                  <a:lumMod val="60000"/>
                  <a:lumOff val="40000"/>
                </a:schemeClr>
              </a:buClr>
              <a:buSzPct val="90000"/>
              <a:buFont typeface="Wingdings" panose="05000000000000000000" pitchFamily="2" charset="2"/>
              <a:buChar char="n"/>
            </a:pPr>
            <a:r>
              <a:rPr lang="zh-CN" altLang="en-US" sz="2400" dirty="0" smtClean="0">
                <a:ln w="1270">
                  <a:solidFill>
                    <a:srgbClr val="320A81"/>
                  </a:solidFill>
                </a:ln>
                <a:solidFill>
                  <a:srgbClr val="320A81"/>
                </a:solidFill>
                <a:latin typeface="等线 Light" panose="02010600030101010101" pitchFamily="2" charset="-122"/>
                <a:ea typeface="等线 Light" panose="02010600030101010101" pitchFamily="2" charset="-122"/>
              </a:rPr>
              <a:t>社会力量设立</a:t>
            </a:r>
            <a:r>
              <a:rPr lang="en-US" altLang="zh-CN" sz="2400" dirty="0" smtClean="0">
                <a:ln w="1270">
                  <a:solidFill>
                    <a:srgbClr val="320A81"/>
                  </a:solidFill>
                </a:ln>
                <a:solidFill>
                  <a:srgbClr val="320A81"/>
                </a:solidFill>
                <a:latin typeface="等线 Light" panose="02010600030101010101" pitchFamily="2" charset="-122"/>
                <a:ea typeface="等线 Light" panose="02010600030101010101" pitchFamily="2" charset="-122"/>
              </a:rPr>
              <a:t>——</a:t>
            </a:r>
            <a:r>
              <a:rPr lang="zh-CN" altLang="en-US" sz="2400" dirty="0" smtClean="0">
                <a:ln w="1270">
                  <a:solidFill>
                    <a:srgbClr val="320A81"/>
                  </a:solidFill>
                </a:ln>
                <a:solidFill>
                  <a:srgbClr val="320A81"/>
                </a:solidFill>
                <a:latin typeface="等线 Light" panose="02010600030101010101" pitchFamily="2" charset="-122"/>
                <a:ea typeface="等线 Light" panose="02010600030101010101" pitchFamily="2" charset="-122"/>
              </a:rPr>
              <a:t>上海市预防医学会</a:t>
            </a:r>
            <a:endParaRPr lang="en-US" altLang="zh-CN" sz="2400" dirty="0" smtClean="0">
              <a:ln w="1270">
                <a:solidFill>
                  <a:srgbClr val="320A81"/>
                </a:solidFill>
              </a:ln>
              <a:solidFill>
                <a:srgbClr val="320A81"/>
              </a:solidFill>
              <a:latin typeface="等线 Light" panose="02010600030101010101" pitchFamily="2" charset="-122"/>
              <a:ea typeface="等线 Light" panose="02010600030101010101" pitchFamily="2" charset="-122"/>
            </a:endParaRPr>
          </a:p>
          <a:p>
            <a:pPr marL="360000" lvl="1" indent="-360000">
              <a:lnSpc>
                <a:spcPct val="120000"/>
              </a:lnSpc>
              <a:spcBef>
                <a:spcPts val="200"/>
              </a:spcBef>
              <a:spcAft>
                <a:spcPts val="600"/>
              </a:spcAft>
              <a:buClr>
                <a:schemeClr val="bg1">
                  <a:lumMod val="60000"/>
                  <a:lumOff val="40000"/>
                </a:schemeClr>
              </a:buClr>
              <a:buSzPct val="90000"/>
              <a:buFont typeface="Wingdings" panose="05000000000000000000" pitchFamily="2" charset="2"/>
              <a:buChar char="n"/>
            </a:pPr>
            <a:r>
              <a:rPr lang="zh-CN" altLang="en-US" sz="2400" dirty="0" smtClean="0">
                <a:ln w="1270">
                  <a:solidFill>
                    <a:srgbClr val="320A81"/>
                  </a:solidFill>
                </a:ln>
                <a:solidFill>
                  <a:srgbClr val="320A81"/>
                </a:solidFill>
                <a:latin typeface="等线 Light" panose="02010600030101010101" pitchFamily="2" charset="-122"/>
                <a:ea typeface="等线 Light" panose="02010600030101010101" pitchFamily="2" charset="-122"/>
              </a:rPr>
              <a:t>上海市医药卫生行业科学技术奖之一</a:t>
            </a:r>
            <a:endParaRPr lang="en-US" altLang="zh-CN" sz="2400" dirty="0" smtClean="0">
              <a:ln w="1270">
                <a:solidFill>
                  <a:srgbClr val="320A81"/>
                </a:solidFill>
              </a:ln>
              <a:solidFill>
                <a:srgbClr val="320A81"/>
              </a:solidFill>
              <a:latin typeface="等线 Light" panose="02010600030101010101" pitchFamily="2" charset="-122"/>
              <a:ea typeface="等线 Light" panose="02010600030101010101" pitchFamily="2" charset="-122"/>
            </a:endParaRPr>
          </a:p>
        </p:txBody>
      </p:sp>
    </p:spTree>
    <p:extLst>
      <p:ext uri="{BB962C8B-B14F-4D97-AF65-F5344CB8AC3E}">
        <p14:creationId xmlns:p14="http://schemas.microsoft.com/office/powerpoint/2010/main" xmlns="" val="133029242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圆角矩形 4">
            <a:extLst>
              <a:ext uri="{FF2B5EF4-FFF2-40B4-BE49-F238E27FC236}">
                <a16:creationId xmlns:a16="http://schemas.microsoft.com/office/drawing/2014/main" xmlns="" id="{FB1414B3-9AE7-47DF-B2AD-CEA9A5B8FC03}"/>
              </a:ext>
            </a:extLst>
          </p:cNvPr>
          <p:cNvSpPr/>
          <p:nvPr/>
        </p:nvSpPr>
        <p:spPr>
          <a:xfrm>
            <a:off x="1" y="0"/>
            <a:ext cx="12191999" cy="895149"/>
          </a:xfrm>
          <a:prstGeom prst="roundRect">
            <a:avLst>
              <a:gd name="adj" fmla="val 0"/>
            </a:avLst>
          </a:prstGeom>
          <a:gradFill>
            <a:gsLst>
              <a:gs pos="50000">
                <a:srgbClr val="0078D2"/>
              </a:gs>
              <a:gs pos="0">
                <a:srgbClr val="0650B2"/>
              </a:gs>
              <a:gs pos="100000">
                <a:srgbClr val="008FFA"/>
              </a:gs>
            </a:gsLst>
            <a:lin ang="16200000" scaled="0"/>
          </a:gradFill>
          <a:ln>
            <a:noFill/>
          </a:ln>
          <a:effectLst/>
          <a:scene3d>
            <a:camera prst="orthographicFront">
              <a:rot lat="0" lon="0" rev="0"/>
            </a:camera>
            <a:lightRig rig="threePt" dir="t">
              <a:rot lat="0" lon="0" rev="2400000"/>
            </a:lightRig>
          </a:scene3d>
          <a:sp3d contourW="6350">
            <a:contourClr>
              <a:srgbClr val="0070C0"/>
            </a:contourClr>
          </a:sp3d>
        </p:spPr>
        <p:txBody>
          <a:bodyPr rtlCol="0" anchor="ctr"/>
          <a:lstStyle/>
          <a:p>
            <a:pPr lvl="0" algn="ctr">
              <a:defRPr/>
            </a:pPr>
            <a:r>
              <a:rPr lang="zh-CN" altLang="en-US" sz="4400" dirty="0" smtClean="0">
                <a:solidFill>
                  <a:schemeClr val="bg1"/>
                </a:solidFill>
                <a:effectLst>
                  <a:outerShdw blurRad="38100" dist="38100" dir="2700000" algn="tl">
                    <a:srgbClr val="000000">
                      <a:alpha val="43137"/>
                    </a:srgbClr>
                  </a:outerShdw>
                </a:effectLst>
                <a:latin typeface="Times New Roman" pitchFamily="18" charset="0"/>
                <a:ea typeface="华文新魏" pitchFamily="2" charset="-122"/>
              </a:rPr>
              <a:t>目的意义</a:t>
            </a:r>
            <a:endParaRPr kumimoji="0" lang="zh-CN" altLang="en-US" sz="4400" b="0" i="0" u="none" strike="noStrike" kern="0" cap="none" spc="0" normalizeH="0" baseline="0" noProof="0" dirty="0">
              <a:ln w="254">
                <a:solidFill>
                  <a:prstClr val="white"/>
                </a:solidFill>
              </a:ln>
              <a:solidFill>
                <a:schemeClr val="bg1"/>
              </a:solidFill>
              <a:effectLst>
                <a:outerShdw blurRad="38100" dist="38100" dir="2700000" algn="tl">
                  <a:srgbClr val="000000">
                    <a:alpha val="43137"/>
                  </a:srgbClr>
                </a:outerShdw>
              </a:effectLst>
              <a:uLnTx/>
              <a:uFillTx/>
              <a:latin typeface="方正风雅宋简体" panose="02000000000000000000" pitchFamily="2" charset="-122"/>
              <a:ea typeface="方正风雅宋简体" panose="02000000000000000000" pitchFamily="2" charset="-122"/>
              <a:cs typeface="Arial Unicode MS" pitchFamily="34" charset="-122"/>
            </a:endParaRPr>
          </a:p>
        </p:txBody>
      </p:sp>
      <p:sp>
        <p:nvSpPr>
          <p:cNvPr id="6" name="AutoShape 24">
            <a:extLst>
              <a:ext uri="{FF2B5EF4-FFF2-40B4-BE49-F238E27FC236}">
                <a16:creationId xmlns:a16="http://schemas.microsoft.com/office/drawing/2014/main" xmlns="" id="{EDFA028F-A106-4C4A-90CC-480C07E7A6D2}"/>
              </a:ext>
            </a:extLst>
          </p:cNvPr>
          <p:cNvSpPr>
            <a:spLocks noChangeArrowheads="1"/>
          </p:cNvSpPr>
          <p:nvPr/>
        </p:nvSpPr>
        <p:spPr bwMode="auto">
          <a:xfrm>
            <a:off x="1782651" y="1237204"/>
            <a:ext cx="8618649" cy="1048796"/>
          </a:xfrm>
          <a:prstGeom prst="round2SameRect">
            <a:avLst>
              <a:gd name="adj1" fmla="val 0"/>
              <a:gd name="adj2" fmla="val 0"/>
            </a:avLst>
          </a:prstGeom>
          <a:blipFill dpi="0" rotWithShape="1">
            <a:blip r:embed="rId3" cstate="print">
              <a:extLst>
                <a:ext uri="{28A0092B-C50C-407E-A947-70E740481C1C}">
                  <a14:useLocalDpi xmlns:a14="http://schemas.microsoft.com/office/drawing/2010/main" xmlns="" val="0"/>
                </a:ext>
              </a:extLst>
            </a:blip>
            <a:srcRect/>
            <a:stretch>
              <a:fillRect/>
            </a:stretch>
          </a:blipFill>
          <a:ln w="19050" cap="flat" cmpd="sng" algn="ctr">
            <a:solidFill>
              <a:srgbClr val="364B8B"/>
            </a:solidFill>
            <a:prstDash val="solid"/>
            <a:miter lim="800000"/>
          </a:ln>
          <a:effectLst/>
        </p:spPr>
        <p:txBody>
          <a:bodyPr rtlCol="0" anchor="ctr"/>
          <a:lstStyle/>
          <a:p>
            <a:pPr lvl="0" algn="just">
              <a:defRPr/>
            </a:pPr>
            <a:r>
              <a:rPr lang="zh-CN" altLang="en-US" sz="2400" b="1" kern="0" dirty="0" smtClean="0">
                <a:ln w="1270">
                  <a:noFill/>
                </a:ln>
                <a:solidFill>
                  <a:srgbClr val="002060"/>
                </a:solidFill>
                <a:latin typeface="微软雅黑" panose="020B0503020204020204" pitchFamily="34" charset="-122"/>
                <a:ea typeface="微软雅黑" panose="020B0503020204020204" pitchFamily="34" charset="-122"/>
              </a:rPr>
              <a:t>奖励在上海市预防医学与公共卫生的科学技术创新发展中做出突出贡献的个人和集体</a:t>
            </a:r>
            <a:endParaRPr kumimoji="0" lang="zh-CN" altLang="en-US" sz="2400" b="1" i="0" u="none" strike="noStrike" kern="0" cap="none" spc="0" normalizeH="0" baseline="0" noProof="0" dirty="0">
              <a:ln w="1270">
                <a:noFill/>
              </a:ln>
              <a:solidFill>
                <a:srgbClr val="002060"/>
              </a:solidFill>
              <a:effectLst/>
              <a:uLnTx/>
              <a:uFillTx/>
              <a:latin typeface="微软雅黑" panose="020B0503020204020204" pitchFamily="34" charset="-122"/>
              <a:ea typeface="微软雅黑" panose="020B0503020204020204" pitchFamily="34" charset="-122"/>
              <a:cs typeface="+mn-cs"/>
            </a:endParaRPr>
          </a:p>
        </p:txBody>
      </p:sp>
      <p:sp>
        <p:nvSpPr>
          <p:cNvPr id="7" name="AutoShape 24">
            <a:extLst>
              <a:ext uri="{FF2B5EF4-FFF2-40B4-BE49-F238E27FC236}">
                <a16:creationId xmlns:a16="http://schemas.microsoft.com/office/drawing/2014/main" xmlns="" id="{EDFA028F-A106-4C4A-90CC-480C07E7A6D2}"/>
              </a:ext>
            </a:extLst>
          </p:cNvPr>
          <p:cNvSpPr>
            <a:spLocks noChangeArrowheads="1"/>
          </p:cNvSpPr>
          <p:nvPr/>
        </p:nvSpPr>
        <p:spPr bwMode="auto">
          <a:xfrm>
            <a:off x="1769951" y="2570704"/>
            <a:ext cx="8631350" cy="1048796"/>
          </a:xfrm>
          <a:prstGeom prst="round2SameRect">
            <a:avLst>
              <a:gd name="adj1" fmla="val 0"/>
              <a:gd name="adj2" fmla="val 0"/>
            </a:avLst>
          </a:prstGeom>
          <a:blipFill dpi="0" rotWithShape="1">
            <a:blip r:embed="rId3" cstate="print">
              <a:extLst>
                <a:ext uri="{28A0092B-C50C-407E-A947-70E740481C1C}">
                  <a14:useLocalDpi xmlns:a14="http://schemas.microsoft.com/office/drawing/2010/main" xmlns="" val="0"/>
                </a:ext>
              </a:extLst>
            </a:blip>
            <a:srcRect/>
            <a:stretch>
              <a:fillRect/>
            </a:stretch>
          </a:blipFill>
          <a:ln w="19050" cap="flat" cmpd="sng" algn="ctr">
            <a:solidFill>
              <a:srgbClr val="364B8B"/>
            </a:solidFill>
            <a:prstDash val="solid"/>
            <a:miter lim="800000"/>
          </a:ln>
          <a:effectLst/>
        </p:spPr>
        <p:txBody>
          <a:bodyPr rtlCol="0" anchor="ctr"/>
          <a:lstStyle/>
          <a:p>
            <a:pPr lvl="0" algn="just">
              <a:defRPr/>
            </a:pPr>
            <a:r>
              <a:rPr lang="zh-CN" altLang="en-US" sz="2400" b="1" kern="0" dirty="0" smtClean="0">
                <a:ln w="1270">
                  <a:noFill/>
                </a:ln>
                <a:solidFill>
                  <a:srgbClr val="002060"/>
                </a:solidFill>
                <a:latin typeface="微软雅黑" panose="020B0503020204020204" pitchFamily="34" charset="-122"/>
                <a:ea typeface="微软雅黑" panose="020B0503020204020204" pitchFamily="34" charset="-122"/>
              </a:rPr>
              <a:t>调动广大预防医学与公共卫生科技工作者的积极性和创造性</a:t>
            </a:r>
            <a:endParaRPr kumimoji="0" lang="zh-CN" altLang="en-US" sz="2400" b="1" i="0" u="none" strike="noStrike" kern="0" cap="none" spc="0" normalizeH="0" baseline="0" noProof="0" dirty="0">
              <a:ln w="1270">
                <a:noFill/>
              </a:ln>
              <a:solidFill>
                <a:srgbClr val="002060"/>
              </a:solidFill>
              <a:effectLst/>
              <a:uLnTx/>
              <a:uFillTx/>
              <a:latin typeface="微软雅黑" panose="020B0503020204020204" pitchFamily="34" charset="-122"/>
              <a:ea typeface="微软雅黑" panose="020B0503020204020204" pitchFamily="34" charset="-122"/>
              <a:cs typeface="+mn-cs"/>
            </a:endParaRPr>
          </a:p>
        </p:txBody>
      </p:sp>
      <p:sp>
        <p:nvSpPr>
          <p:cNvPr id="8" name="AutoShape 24">
            <a:extLst>
              <a:ext uri="{FF2B5EF4-FFF2-40B4-BE49-F238E27FC236}">
                <a16:creationId xmlns:a16="http://schemas.microsoft.com/office/drawing/2014/main" xmlns="" id="{EDFA028F-A106-4C4A-90CC-480C07E7A6D2}"/>
              </a:ext>
            </a:extLst>
          </p:cNvPr>
          <p:cNvSpPr>
            <a:spLocks noChangeArrowheads="1"/>
          </p:cNvSpPr>
          <p:nvPr/>
        </p:nvSpPr>
        <p:spPr bwMode="auto">
          <a:xfrm>
            <a:off x="1757251" y="3904204"/>
            <a:ext cx="8644050" cy="1048796"/>
          </a:xfrm>
          <a:prstGeom prst="round2SameRect">
            <a:avLst>
              <a:gd name="adj1" fmla="val 0"/>
              <a:gd name="adj2" fmla="val 0"/>
            </a:avLst>
          </a:prstGeom>
          <a:blipFill dpi="0" rotWithShape="1">
            <a:blip r:embed="rId3" cstate="print">
              <a:extLst>
                <a:ext uri="{28A0092B-C50C-407E-A947-70E740481C1C}">
                  <a14:useLocalDpi xmlns:a14="http://schemas.microsoft.com/office/drawing/2010/main" xmlns="" val="0"/>
                </a:ext>
              </a:extLst>
            </a:blip>
            <a:srcRect/>
            <a:stretch>
              <a:fillRect/>
            </a:stretch>
          </a:blipFill>
          <a:ln w="19050" cap="flat" cmpd="sng" algn="ctr">
            <a:solidFill>
              <a:srgbClr val="364B8B"/>
            </a:solidFill>
            <a:prstDash val="solid"/>
            <a:miter lim="800000"/>
          </a:ln>
          <a:effectLst/>
        </p:spPr>
        <p:txBody>
          <a:bodyPr rtlCol="0" anchor="ctr"/>
          <a:lstStyle/>
          <a:p>
            <a:pPr lvl="0" algn="just">
              <a:defRPr/>
            </a:pPr>
            <a:r>
              <a:rPr lang="zh-CN" altLang="en-US" sz="2400" b="1" kern="0" dirty="0" smtClean="0">
                <a:ln w="1270">
                  <a:noFill/>
                </a:ln>
                <a:solidFill>
                  <a:srgbClr val="002060"/>
                </a:solidFill>
                <a:latin typeface="微软雅黑" panose="020B0503020204020204" pitchFamily="34" charset="-122"/>
                <a:ea typeface="微软雅黑" panose="020B0503020204020204" pitchFamily="34" charset="-122"/>
              </a:rPr>
              <a:t>促进科技人才的成长和预防医学科技发展</a:t>
            </a:r>
            <a:endParaRPr kumimoji="0" lang="zh-CN" altLang="en-US" sz="2400" b="1" i="0" u="none" strike="noStrike" kern="0" cap="none" spc="0" normalizeH="0" baseline="0" noProof="0" dirty="0">
              <a:ln w="1270">
                <a:noFill/>
              </a:ln>
              <a:solidFill>
                <a:srgbClr val="002060"/>
              </a:solidFill>
              <a:effectLst/>
              <a:uLnTx/>
              <a:uFillTx/>
              <a:latin typeface="微软雅黑" panose="020B0503020204020204" pitchFamily="34" charset="-122"/>
              <a:ea typeface="微软雅黑" panose="020B0503020204020204" pitchFamily="34" charset="-122"/>
              <a:cs typeface="+mn-cs"/>
            </a:endParaRPr>
          </a:p>
        </p:txBody>
      </p:sp>
      <p:sp>
        <p:nvSpPr>
          <p:cNvPr id="9" name="AutoShape 24">
            <a:extLst>
              <a:ext uri="{FF2B5EF4-FFF2-40B4-BE49-F238E27FC236}">
                <a16:creationId xmlns:a16="http://schemas.microsoft.com/office/drawing/2014/main" xmlns="" id="{EDFA028F-A106-4C4A-90CC-480C07E7A6D2}"/>
              </a:ext>
            </a:extLst>
          </p:cNvPr>
          <p:cNvSpPr>
            <a:spLocks noChangeArrowheads="1"/>
          </p:cNvSpPr>
          <p:nvPr/>
        </p:nvSpPr>
        <p:spPr bwMode="auto">
          <a:xfrm>
            <a:off x="1731851" y="5237704"/>
            <a:ext cx="8669450" cy="1048796"/>
          </a:xfrm>
          <a:prstGeom prst="round2SameRect">
            <a:avLst>
              <a:gd name="adj1" fmla="val 0"/>
              <a:gd name="adj2" fmla="val 0"/>
            </a:avLst>
          </a:prstGeom>
          <a:blipFill dpi="0" rotWithShape="1">
            <a:blip r:embed="rId3" cstate="print">
              <a:extLst>
                <a:ext uri="{28A0092B-C50C-407E-A947-70E740481C1C}">
                  <a14:useLocalDpi xmlns:a14="http://schemas.microsoft.com/office/drawing/2010/main" xmlns="" val="0"/>
                </a:ext>
              </a:extLst>
            </a:blip>
            <a:srcRect/>
            <a:stretch>
              <a:fillRect/>
            </a:stretch>
          </a:blipFill>
          <a:ln w="19050" cap="flat" cmpd="sng" algn="ctr">
            <a:solidFill>
              <a:srgbClr val="364B8B"/>
            </a:solidFill>
            <a:prstDash val="solid"/>
            <a:miter lim="800000"/>
          </a:ln>
          <a:effectLst/>
        </p:spPr>
        <p:txBody>
          <a:bodyPr rtlCol="0" anchor="ctr"/>
          <a:lstStyle/>
          <a:p>
            <a:pPr lvl="0" algn="just">
              <a:defRPr/>
            </a:pPr>
            <a:r>
              <a:rPr lang="zh-CN" altLang="en-US" sz="2400" b="1" kern="0" noProof="0" dirty="0" smtClean="0">
                <a:ln w="1270">
                  <a:noFill/>
                </a:ln>
                <a:solidFill>
                  <a:srgbClr val="002060"/>
                </a:solidFill>
                <a:latin typeface="微软雅黑" panose="020B0503020204020204" pitchFamily="34" charset="-122"/>
                <a:ea typeface="微软雅黑" panose="020B0503020204020204" pitchFamily="34" charset="-122"/>
              </a:rPr>
              <a:t>服务健康中国和健康</a:t>
            </a:r>
            <a:endParaRPr kumimoji="0" lang="zh-CN" altLang="en-US" sz="2400" b="1" i="0" u="none" strike="noStrike" kern="0" cap="none" spc="0" normalizeH="0" baseline="0" noProof="0" dirty="0">
              <a:ln w="1270">
                <a:noFill/>
              </a:ln>
              <a:solidFill>
                <a:srgbClr val="002060"/>
              </a:solidFill>
              <a:effectLst/>
              <a:uLnTx/>
              <a:uFillTx/>
              <a:latin typeface="微软雅黑" panose="020B0503020204020204" pitchFamily="34" charset="-122"/>
              <a:ea typeface="微软雅黑" panose="020B0503020204020204" pitchFamily="34" charset="-122"/>
              <a:cs typeface="+mn-cs"/>
            </a:endParaRPr>
          </a:p>
        </p:txBody>
      </p:sp>
    </p:spTree>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圆角矩形 4">
            <a:extLst>
              <a:ext uri="{FF2B5EF4-FFF2-40B4-BE49-F238E27FC236}">
                <a16:creationId xmlns:a16="http://schemas.microsoft.com/office/drawing/2014/main" xmlns="" id="{FB1414B3-9AE7-47DF-B2AD-CEA9A5B8FC03}"/>
              </a:ext>
            </a:extLst>
          </p:cNvPr>
          <p:cNvSpPr/>
          <p:nvPr/>
        </p:nvSpPr>
        <p:spPr>
          <a:xfrm>
            <a:off x="1" y="0"/>
            <a:ext cx="12191999" cy="895149"/>
          </a:xfrm>
          <a:prstGeom prst="roundRect">
            <a:avLst>
              <a:gd name="adj" fmla="val 0"/>
            </a:avLst>
          </a:prstGeom>
          <a:gradFill>
            <a:gsLst>
              <a:gs pos="50000">
                <a:srgbClr val="0078D2"/>
              </a:gs>
              <a:gs pos="0">
                <a:srgbClr val="0650B2"/>
              </a:gs>
              <a:gs pos="100000">
                <a:srgbClr val="008FFA"/>
              </a:gs>
            </a:gsLst>
            <a:lin ang="16200000" scaled="0"/>
          </a:gradFill>
          <a:ln>
            <a:noFill/>
          </a:ln>
          <a:effectLst/>
          <a:scene3d>
            <a:camera prst="orthographicFront">
              <a:rot lat="0" lon="0" rev="0"/>
            </a:camera>
            <a:lightRig rig="threePt" dir="t">
              <a:rot lat="0" lon="0" rev="2400000"/>
            </a:lightRig>
          </a:scene3d>
          <a:sp3d contourW="6350">
            <a:contourClr>
              <a:srgbClr val="0070C0"/>
            </a:contourClr>
          </a:sp3d>
        </p:spPr>
        <p:txBody>
          <a:bodyPr rtlCol="0" anchor="ctr"/>
          <a:lstStyle/>
          <a:p>
            <a:pPr lvl="0" algn="ctr">
              <a:defRPr/>
            </a:pPr>
            <a:r>
              <a:rPr lang="zh-CN" altLang="en-US" sz="4400" dirty="0" smtClean="0">
                <a:solidFill>
                  <a:schemeClr val="bg1"/>
                </a:solidFill>
                <a:effectLst>
                  <a:outerShdw blurRad="38100" dist="38100" dir="2700000" algn="tl">
                    <a:srgbClr val="000000">
                      <a:alpha val="43137"/>
                    </a:srgbClr>
                  </a:outerShdw>
                </a:effectLst>
                <a:latin typeface="Times New Roman" pitchFamily="18" charset="0"/>
                <a:ea typeface="华文新魏" pitchFamily="2" charset="-122"/>
              </a:rPr>
              <a:t>奖励范围和等级</a:t>
            </a:r>
            <a:endParaRPr kumimoji="0" lang="zh-CN" altLang="en-US" sz="4400" b="0" i="0" u="none" strike="noStrike" kern="0" cap="none" spc="0" normalizeH="0" baseline="0" noProof="0" dirty="0">
              <a:ln w="254">
                <a:solidFill>
                  <a:prstClr val="white"/>
                </a:solidFill>
              </a:ln>
              <a:solidFill>
                <a:schemeClr val="bg1"/>
              </a:solidFill>
              <a:effectLst>
                <a:outerShdw blurRad="38100" dist="38100" dir="2700000" algn="tl">
                  <a:srgbClr val="000000">
                    <a:alpha val="43137"/>
                  </a:srgbClr>
                </a:outerShdw>
              </a:effectLst>
              <a:uLnTx/>
              <a:uFillTx/>
              <a:latin typeface="方正风雅宋简体" panose="02000000000000000000" pitchFamily="2" charset="-122"/>
              <a:ea typeface="方正风雅宋简体" panose="02000000000000000000" pitchFamily="2" charset="-122"/>
              <a:cs typeface="Arial Unicode MS" pitchFamily="34" charset="-122"/>
            </a:endParaRPr>
          </a:p>
        </p:txBody>
      </p:sp>
      <p:sp>
        <p:nvSpPr>
          <p:cNvPr id="10" name="AutoShape 24">
            <a:extLst>
              <a:ext uri="{FF2B5EF4-FFF2-40B4-BE49-F238E27FC236}">
                <a16:creationId xmlns:a16="http://schemas.microsoft.com/office/drawing/2014/main" xmlns="" id="{05C52672-F981-4F53-BB76-7068E59929BA}"/>
              </a:ext>
            </a:extLst>
          </p:cNvPr>
          <p:cNvSpPr>
            <a:spLocks noChangeArrowheads="1"/>
          </p:cNvSpPr>
          <p:nvPr/>
        </p:nvSpPr>
        <p:spPr bwMode="auto">
          <a:xfrm>
            <a:off x="1720535" y="1461578"/>
            <a:ext cx="1146466" cy="2503132"/>
          </a:xfrm>
          <a:prstGeom prst="round2SameRect">
            <a:avLst>
              <a:gd name="adj1" fmla="val 0"/>
              <a:gd name="adj2" fmla="val 0"/>
            </a:avLst>
          </a:prstGeom>
          <a:gradFill>
            <a:gsLst>
              <a:gs pos="333">
                <a:srgbClr val="0000EE"/>
              </a:gs>
              <a:gs pos="100000">
                <a:srgbClr val="3178F7"/>
              </a:gs>
            </a:gsLst>
          </a:gradFill>
          <a:ln w="6350">
            <a:noFill/>
          </a:ln>
          <a:effectLst/>
          <a:scene3d>
            <a:camera prst="orthographicFront">
              <a:rot lat="0" lon="0" rev="0"/>
            </a:camera>
            <a:lightRig rig="threePt" dir="t">
              <a:rot lat="0" lon="0" rev="1200000"/>
            </a:lightRig>
          </a:scene3d>
          <a:sp3d/>
        </p:spPr>
        <p:style>
          <a:lnRef idx="0">
            <a:schemeClr val="accent5"/>
          </a:lnRef>
          <a:fillRef idx="3">
            <a:schemeClr val="accent5"/>
          </a:fillRef>
          <a:effectRef idx="3">
            <a:schemeClr val="accent5"/>
          </a:effectRef>
          <a:fontRef idx="minor">
            <a:schemeClr val="lt1"/>
          </a:fontRef>
        </p:style>
        <p:txBody>
          <a:bodyPr rtlCol="0" anchor="ctr"/>
          <a:lstStyle/>
          <a:p>
            <a:pPr algn="ctr" fontAlgn="base">
              <a:spcBef>
                <a:spcPct val="0"/>
              </a:spcBef>
              <a:spcAft>
                <a:spcPts val="400"/>
              </a:spcAft>
            </a:pPr>
            <a:r>
              <a:rPr lang="zh-CN" altLang="en-US" sz="2800" dirty="0" smtClean="0">
                <a:ln w="127">
                  <a:solidFill>
                    <a:schemeClr val="bg1"/>
                  </a:solidFill>
                </a:ln>
                <a:solidFill>
                  <a:schemeClr val="bg1"/>
                </a:solidFill>
                <a:effectLst>
                  <a:outerShdw blurRad="25400" dist="12700" dir="5400000" algn="t" rotWithShape="0">
                    <a:prstClr val="black">
                      <a:alpha val="40000"/>
                    </a:prstClr>
                  </a:outerShdw>
                </a:effectLst>
                <a:latin typeface="方正风雅宋简体" panose="02000000000000000000" pitchFamily="2" charset="-122"/>
                <a:ea typeface="方正风雅宋简体" panose="02000000000000000000" pitchFamily="2" charset="-122"/>
              </a:rPr>
              <a:t>范围</a:t>
            </a:r>
            <a:endParaRPr lang="en-US" altLang="zh-CN" sz="2800" dirty="0">
              <a:ln w="127">
                <a:solidFill>
                  <a:schemeClr val="bg1"/>
                </a:solidFill>
              </a:ln>
              <a:solidFill>
                <a:schemeClr val="bg1"/>
              </a:solidFill>
              <a:effectLst>
                <a:outerShdw blurRad="25400" dist="12700" dir="5400000" algn="t" rotWithShape="0">
                  <a:prstClr val="black">
                    <a:alpha val="40000"/>
                  </a:prstClr>
                </a:outerShdw>
              </a:effectLst>
              <a:latin typeface="方正风雅宋简体" panose="02000000000000000000" pitchFamily="2" charset="-122"/>
              <a:ea typeface="方正风雅宋简体" panose="02000000000000000000" pitchFamily="2" charset="-122"/>
            </a:endParaRPr>
          </a:p>
        </p:txBody>
      </p:sp>
      <p:sp>
        <p:nvSpPr>
          <p:cNvPr id="11" name="同侧圆角矩形 10">
            <a:extLst>
              <a:ext uri="{FF2B5EF4-FFF2-40B4-BE49-F238E27FC236}">
                <a16:creationId xmlns:a16="http://schemas.microsoft.com/office/drawing/2014/main" xmlns="" id="{F0546736-972C-4A94-86A4-26DBB8E336CC}"/>
              </a:ext>
            </a:extLst>
          </p:cNvPr>
          <p:cNvSpPr/>
          <p:nvPr/>
        </p:nvSpPr>
        <p:spPr>
          <a:xfrm>
            <a:off x="2867001" y="1448878"/>
            <a:ext cx="5908699" cy="2513522"/>
          </a:xfrm>
          <a:prstGeom prst="round2SameRect">
            <a:avLst>
              <a:gd name="adj1" fmla="val 0"/>
              <a:gd name="adj2" fmla="val 0"/>
            </a:avLst>
          </a:prstGeom>
          <a:solidFill>
            <a:schemeClr val="bg2">
              <a:lumMod val="20000"/>
              <a:lumOff val="80000"/>
            </a:schemeClr>
          </a:solidFill>
          <a:ln>
            <a:solidFill>
              <a:schemeClr val="bg2">
                <a:lumMod val="75000"/>
              </a:schemeClr>
            </a:solidFill>
          </a:ln>
          <a:effectLst/>
        </p:spPr>
        <p:style>
          <a:lnRef idx="1">
            <a:schemeClr val="accent6"/>
          </a:lnRef>
          <a:fillRef idx="2">
            <a:schemeClr val="accent6"/>
          </a:fillRef>
          <a:effectRef idx="1">
            <a:schemeClr val="accent6"/>
          </a:effectRef>
          <a:fontRef idx="minor">
            <a:schemeClr val="dk1"/>
          </a:fontRef>
        </p:style>
        <p:txBody>
          <a:bodyPr wrap="square" anchor="ctr">
            <a:noAutofit/>
          </a:bodyPr>
          <a:lstStyle/>
          <a:p>
            <a:pPr marL="360000" lvl="1" indent="-360000">
              <a:lnSpc>
                <a:spcPct val="120000"/>
              </a:lnSpc>
              <a:spcBef>
                <a:spcPts val="200"/>
              </a:spcBef>
              <a:spcAft>
                <a:spcPts val="600"/>
              </a:spcAft>
              <a:buClr>
                <a:schemeClr val="bg1">
                  <a:lumMod val="60000"/>
                  <a:lumOff val="40000"/>
                </a:schemeClr>
              </a:buClr>
              <a:buSzPct val="90000"/>
              <a:buFont typeface="Wingdings" panose="05000000000000000000" pitchFamily="2" charset="2"/>
              <a:buChar char="n"/>
            </a:pPr>
            <a:r>
              <a:rPr lang="zh-CN" altLang="en-US" sz="2600" dirty="0" smtClean="0">
                <a:ln w="1270">
                  <a:solidFill>
                    <a:srgbClr val="320A81"/>
                  </a:solidFill>
                </a:ln>
                <a:solidFill>
                  <a:srgbClr val="320A81"/>
                </a:solidFill>
                <a:latin typeface="等线 Light" panose="02010600030101010101" pitchFamily="2" charset="-122"/>
                <a:ea typeface="等线 Light" panose="02010600030101010101" pitchFamily="2" charset="-122"/>
              </a:rPr>
              <a:t>预防医学与公共卫生领域</a:t>
            </a:r>
            <a:endParaRPr lang="en-US" altLang="zh-CN" sz="2600" dirty="0" smtClean="0">
              <a:ln w="1270">
                <a:solidFill>
                  <a:srgbClr val="320A81"/>
                </a:solidFill>
              </a:ln>
              <a:solidFill>
                <a:srgbClr val="320A81"/>
              </a:solidFill>
              <a:latin typeface="等线 Light" panose="02010600030101010101" pitchFamily="2" charset="-122"/>
              <a:ea typeface="等线 Light" panose="02010600030101010101" pitchFamily="2" charset="-122"/>
            </a:endParaRPr>
          </a:p>
          <a:p>
            <a:pPr marL="817200" lvl="2" indent="-360000">
              <a:lnSpc>
                <a:spcPct val="120000"/>
              </a:lnSpc>
              <a:spcBef>
                <a:spcPts val="200"/>
              </a:spcBef>
              <a:spcAft>
                <a:spcPts val="600"/>
              </a:spcAft>
              <a:buClr>
                <a:schemeClr val="bg1">
                  <a:lumMod val="60000"/>
                  <a:lumOff val="40000"/>
                </a:schemeClr>
              </a:buClr>
              <a:buSzPct val="90000"/>
              <a:buFont typeface="Wingdings" pitchFamily="2" charset="2"/>
              <a:buChar char="l"/>
            </a:pPr>
            <a:r>
              <a:rPr lang="zh-CN" altLang="en-US" sz="2400" dirty="0" smtClean="0">
                <a:ln w="1270">
                  <a:solidFill>
                    <a:srgbClr val="320A81"/>
                  </a:solidFill>
                </a:ln>
                <a:solidFill>
                  <a:srgbClr val="320A81"/>
                </a:solidFill>
                <a:latin typeface="等线 Light" panose="02010600030101010101" pitchFamily="2" charset="-122"/>
                <a:ea typeface="等线 Light" panose="02010600030101010101" pitchFamily="2" charset="-122"/>
              </a:rPr>
              <a:t>基础研究成果</a:t>
            </a:r>
            <a:endParaRPr lang="en-US" altLang="zh-CN" sz="2400" dirty="0" smtClean="0">
              <a:ln w="1270">
                <a:solidFill>
                  <a:srgbClr val="320A81"/>
                </a:solidFill>
              </a:ln>
              <a:solidFill>
                <a:srgbClr val="320A81"/>
              </a:solidFill>
              <a:latin typeface="等线 Light" panose="02010600030101010101" pitchFamily="2" charset="-122"/>
              <a:ea typeface="等线 Light" panose="02010600030101010101" pitchFamily="2" charset="-122"/>
            </a:endParaRPr>
          </a:p>
          <a:p>
            <a:pPr marL="817200" lvl="2" indent="-360000">
              <a:lnSpc>
                <a:spcPct val="120000"/>
              </a:lnSpc>
              <a:spcBef>
                <a:spcPts val="200"/>
              </a:spcBef>
              <a:spcAft>
                <a:spcPts val="600"/>
              </a:spcAft>
              <a:buClr>
                <a:schemeClr val="bg1">
                  <a:lumMod val="60000"/>
                  <a:lumOff val="40000"/>
                </a:schemeClr>
              </a:buClr>
              <a:buSzPct val="90000"/>
              <a:buFont typeface="Wingdings" pitchFamily="2" charset="2"/>
              <a:buChar char="l"/>
            </a:pPr>
            <a:r>
              <a:rPr lang="zh-CN" altLang="en-US" sz="2400" dirty="0" smtClean="0">
                <a:ln w="1270">
                  <a:solidFill>
                    <a:srgbClr val="320A81"/>
                  </a:solidFill>
                </a:ln>
                <a:solidFill>
                  <a:srgbClr val="320A81"/>
                </a:solidFill>
                <a:latin typeface="等线 Light" panose="02010600030101010101" pitchFamily="2" charset="-122"/>
                <a:ea typeface="等线 Light" panose="02010600030101010101" pitchFamily="2" charset="-122"/>
              </a:rPr>
              <a:t>应用研究成果</a:t>
            </a:r>
            <a:endParaRPr lang="en-US" altLang="zh-CN" sz="2400" dirty="0" smtClean="0">
              <a:ln w="1270">
                <a:solidFill>
                  <a:srgbClr val="320A81"/>
                </a:solidFill>
              </a:ln>
              <a:solidFill>
                <a:srgbClr val="320A81"/>
              </a:solidFill>
              <a:latin typeface="等线 Light" panose="02010600030101010101" pitchFamily="2" charset="-122"/>
              <a:ea typeface="等线 Light" panose="02010600030101010101" pitchFamily="2" charset="-122"/>
            </a:endParaRPr>
          </a:p>
          <a:p>
            <a:pPr marL="817200" lvl="2" indent="-360000">
              <a:lnSpc>
                <a:spcPct val="120000"/>
              </a:lnSpc>
              <a:spcBef>
                <a:spcPts val="200"/>
              </a:spcBef>
              <a:spcAft>
                <a:spcPts val="600"/>
              </a:spcAft>
              <a:buClr>
                <a:schemeClr val="bg1">
                  <a:lumMod val="60000"/>
                  <a:lumOff val="40000"/>
                </a:schemeClr>
              </a:buClr>
              <a:buSzPct val="90000"/>
              <a:buFont typeface="Wingdings" pitchFamily="2" charset="2"/>
              <a:buChar char="l"/>
            </a:pPr>
            <a:r>
              <a:rPr lang="zh-CN" altLang="en-US" sz="2400" dirty="0" smtClean="0">
                <a:ln w="1270">
                  <a:solidFill>
                    <a:srgbClr val="320A81"/>
                  </a:solidFill>
                </a:ln>
                <a:solidFill>
                  <a:srgbClr val="320A81"/>
                </a:solidFill>
                <a:latin typeface="等线 Light" panose="02010600030101010101" pitchFamily="2" charset="-122"/>
                <a:ea typeface="等线 Light" panose="02010600030101010101" pitchFamily="2" charset="-122"/>
              </a:rPr>
              <a:t>技术发明的成果</a:t>
            </a:r>
            <a:endParaRPr lang="en-US" altLang="zh-CN" sz="2400" dirty="0">
              <a:ln w="1270">
                <a:solidFill>
                  <a:srgbClr val="320A81"/>
                </a:solidFill>
              </a:ln>
              <a:solidFill>
                <a:srgbClr val="320A81"/>
              </a:solidFill>
              <a:latin typeface="等线 Light" panose="02010600030101010101" pitchFamily="2" charset="-122"/>
              <a:ea typeface="等线 Light" panose="02010600030101010101" pitchFamily="2" charset="-122"/>
            </a:endParaRPr>
          </a:p>
        </p:txBody>
      </p:sp>
      <p:sp>
        <p:nvSpPr>
          <p:cNvPr id="15" name="AutoShape 24">
            <a:extLst>
              <a:ext uri="{FF2B5EF4-FFF2-40B4-BE49-F238E27FC236}">
                <a16:creationId xmlns:a16="http://schemas.microsoft.com/office/drawing/2014/main" xmlns="" id="{05C52672-F981-4F53-BB76-7068E59929BA}"/>
              </a:ext>
            </a:extLst>
          </p:cNvPr>
          <p:cNvSpPr>
            <a:spLocks noChangeArrowheads="1"/>
          </p:cNvSpPr>
          <p:nvPr/>
        </p:nvSpPr>
        <p:spPr bwMode="auto">
          <a:xfrm>
            <a:off x="1707835" y="4298899"/>
            <a:ext cx="1146466" cy="1808593"/>
          </a:xfrm>
          <a:prstGeom prst="round2SameRect">
            <a:avLst>
              <a:gd name="adj1" fmla="val 0"/>
              <a:gd name="adj2" fmla="val 0"/>
            </a:avLst>
          </a:prstGeom>
          <a:gradFill>
            <a:gsLst>
              <a:gs pos="333">
                <a:srgbClr val="0000EE"/>
              </a:gs>
              <a:gs pos="100000">
                <a:srgbClr val="3178F7"/>
              </a:gs>
            </a:gsLst>
          </a:gradFill>
          <a:ln w="6350">
            <a:noFill/>
          </a:ln>
          <a:effectLst/>
          <a:scene3d>
            <a:camera prst="orthographicFront">
              <a:rot lat="0" lon="0" rev="0"/>
            </a:camera>
            <a:lightRig rig="threePt" dir="t">
              <a:rot lat="0" lon="0" rev="1200000"/>
            </a:lightRig>
          </a:scene3d>
          <a:sp3d/>
        </p:spPr>
        <p:style>
          <a:lnRef idx="0">
            <a:schemeClr val="accent5"/>
          </a:lnRef>
          <a:fillRef idx="3">
            <a:schemeClr val="accent5"/>
          </a:fillRef>
          <a:effectRef idx="3">
            <a:schemeClr val="accent5"/>
          </a:effectRef>
          <a:fontRef idx="minor">
            <a:schemeClr val="lt1"/>
          </a:fontRef>
        </p:style>
        <p:txBody>
          <a:bodyPr rtlCol="0" anchor="ctr"/>
          <a:lstStyle/>
          <a:p>
            <a:pPr algn="ctr" fontAlgn="base">
              <a:spcBef>
                <a:spcPct val="0"/>
              </a:spcBef>
              <a:spcAft>
                <a:spcPts val="400"/>
              </a:spcAft>
            </a:pPr>
            <a:r>
              <a:rPr lang="zh-CN" altLang="en-US" sz="2800" dirty="0" smtClean="0">
                <a:ln w="127">
                  <a:solidFill>
                    <a:schemeClr val="bg1"/>
                  </a:solidFill>
                </a:ln>
                <a:solidFill>
                  <a:schemeClr val="bg1"/>
                </a:solidFill>
                <a:effectLst>
                  <a:outerShdw blurRad="25400" dist="12700" dir="5400000" algn="t" rotWithShape="0">
                    <a:prstClr val="black">
                      <a:alpha val="40000"/>
                    </a:prstClr>
                  </a:outerShdw>
                </a:effectLst>
                <a:latin typeface="方正风雅宋简体" panose="02000000000000000000" pitchFamily="2" charset="-122"/>
                <a:ea typeface="方正风雅宋简体" panose="02000000000000000000" pitchFamily="2" charset="-122"/>
              </a:rPr>
              <a:t>等级</a:t>
            </a:r>
            <a:endParaRPr lang="en-US" altLang="zh-CN" sz="2800" dirty="0">
              <a:ln w="127">
                <a:solidFill>
                  <a:schemeClr val="bg1"/>
                </a:solidFill>
              </a:ln>
              <a:solidFill>
                <a:schemeClr val="bg1"/>
              </a:solidFill>
              <a:effectLst>
                <a:outerShdw blurRad="25400" dist="12700" dir="5400000" algn="t" rotWithShape="0">
                  <a:prstClr val="black">
                    <a:alpha val="40000"/>
                  </a:prstClr>
                </a:outerShdw>
              </a:effectLst>
              <a:latin typeface="方正风雅宋简体" panose="02000000000000000000" pitchFamily="2" charset="-122"/>
              <a:ea typeface="方正风雅宋简体" panose="02000000000000000000" pitchFamily="2" charset="-122"/>
            </a:endParaRPr>
          </a:p>
        </p:txBody>
      </p:sp>
      <p:sp>
        <p:nvSpPr>
          <p:cNvPr id="16" name="同侧圆角矩形 15">
            <a:extLst>
              <a:ext uri="{FF2B5EF4-FFF2-40B4-BE49-F238E27FC236}">
                <a16:creationId xmlns:a16="http://schemas.microsoft.com/office/drawing/2014/main" xmlns="" id="{F0546736-972C-4A94-86A4-26DBB8E336CC}"/>
              </a:ext>
            </a:extLst>
          </p:cNvPr>
          <p:cNvSpPr/>
          <p:nvPr/>
        </p:nvSpPr>
        <p:spPr>
          <a:xfrm>
            <a:off x="2854301" y="4292600"/>
            <a:ext cx="5908699" cy="1816100"/>
          </a:xfrm>
          <a:prstGeom prst="round2SameRect">
            <a:avLst>
              <a:gd name="adj1" fmla="val 0"/>
              <a:gd name="adj2" fmla="val 0"/>
            </a:avLst>
          </a:prstGeom>
          <a:solidFill>
            <a:schemeClr val="bg2">
              <a:lumMod val="20000"/>
              <a:lumOff val="80000"/>
            </a:schemeClr>
          </a:solidFill>
          <a:ln>
            <a:solidFill>
              <a:schemeClr val="bg2">
                <a:lumMod val="75000"/>
              </a:schemeClr>
            </a:solidFill>
          </a:ln>
          <a:effectLst/>
        </p:spPr>
        <p:style>
          <a:lnRef idx="1">
            <a:schemeClr val="accent6"/>
          </a:lnRef>
          <a:fillRef idx="2">
            <a:schemeClr val="accent6"/>
          </a:fillRef>
          <a:effectRef idx="1">
            <a:schemeClr val="accent6"/>
          </a:effectRef>
          <a:fontRef idx="minor">
            <a:schemeClr val="dk1"/>
          </a:fontRef>
        </p:style>
        <p:txBody>
          <a:bodyPr wrap="square" anchor="ctr">
            <a:noAutofit/>
          </a:bodyPr>
          <a:lstStyle/>
          <a:p>
            <a:pPr marL="360000" lvl="1" indent="-360000">
              <a:lnSpc>
                <a:spcPct val="120000"/>
              </a:lnSpc>
              <a:spcBef>
                <a:spcPts val="200"/>
              </a:spcBef>
              <a:spcAft>
                <a:spcPts val="600"/>
              </a:spcAft>
              <a:buClr>
                <a:schemeClr val="bg1">
                  <a:lumMod val="60000"/>
                  <a:lumOff val="40000"/>
                </a:schemeClr>
              </a:buClr>
              <a:buSzPct val="90000"/>
              <a:buFont typeface="Wingdings" panose="05000000000000000000" pitchFamily="2" charset="2"/>
              <a:buChar char="n"/>
            </a:pPr>
            <a:r>
              <a:rPr lang="zh-CN" altLang="en-US" sz="2600" dirty="0" smtClean="0">
                <a:ln w="1270">
                  <a:solidFill>
                    <a:srgbClr val="320A81"/>
                  </a:solidFill>
                </a:ln>
                <a:solidFill>
                  <a:srgbClr val="320A81"/>
                </a:solidFill>
                <a:latin typeface="等线 Light" panose="02010600030101010101" pitchFamily="2" charset="-122"/>
                <a:ea typeface="等线 Light" panose="02010600030101010101" pitchFamily="2" charset="-122"/>
              </a:rPr>
              <a:t>一等奖、二等奖、三等奖</a:t>
            </a:r>
            <a:endParaRPr lang="en-US" altLang="zh-CN" sz="2600" dirty="0" smtClean="0">
              <a:ln w="1270">
                <a:solidFill>
                  <a:srgbClr val="320A81"/>
                </a:solidFill>
              </a:ln>
              <a:solidFill>
                <a:srgbClr val="320A81"/>
              </a:solidFill>
              <a:latin typeface="等线 Light" panose="02010600030101010101" pitchFamily="2" charset="-122"/>
              <a:ea typeface="等线 Light" panose="02010600030101010101" pitchFamily="2" charset="-122"/>
            </a:endParaRPr>
          </a:p>
          <a:p>
            <a:pPr marL="360000" lvl="1" indent="-360000">
              <a:lnSpc>
                <a:spcPct val="120000"/>
              </a:lnSpc>
              <a:spcBef>
                <a:spcPts val="200"/>
              </a:spcBef>
              <a:spcAft>
                <a:spcPts val="600"/>
              </a:spcAft>
              <a:buClr>
                <a:schemeClr val="bg1">
                  <a:lumMod val="60000"/>
                  <a:lumOff val="40000"/>
                </a:schemeClr>
              </a:buClr>
              <a:buSzPct val="90000"/>
              <a:buFont typeface="Wingdings" panose="05000000000000000000" pitchFamily="2" charset="2"/>
              <a:buChar char="n"/>
            </a:pPr>
            <a:r>
              <a:rPr lang="zh-CN" altLang="en-US" sz="2600" dirty="0" smtClean="0">
                <a:ln w="1270">
                  <a:solidFill>
                    <a:srgbClr val="320A81"/>
                  </a:solidFill>
                </a:ln>
                <a:solidFill>
                  <a:srgbClr val="320A81"/>
                </a:solidFill>
                <a:latin typeface="等线 Light" panose="02010600030101010101" pitchFamily="2" charset="-122"/>
                <a:ea typeface="等线 Light" panose="02010600030101010101" pitchFamily="2" charset="-122"/>
              </a:rPr>
              <a:t>酌情设特等（别）奖</a:t>
            </a:r>
            <a:endParaRPr lang="en-US" altLang="zh-CN" sz="2600" dirty="0" smtClean="0">
              <a:ln w="1270">
                <a:solidFill>
                  <a:srgbClr val="320A81"/>
                </a:solidFill>
              </a:ln>
              <a:solidFill>
                <a:srgbClr val="320A81"/>
              </a:solidFill>
              <a:latin typeface="等线 Light" panose="02010600030101010101" pitchFamily="2" charset="-122"/>
              <a:ea typeface="等线 Light" panose="02010600030101010101" pitchFamily="2" charset="-122"/>
            </a:endParaRPr>
          </a:p>
          <a:p>
            <a:pPr marL="360000" lvl="1" indent="-360000">
              <a:lnSpc>
                <a:spcPct val="120000"/>
              </a:lnSpc>
              <a:spcBef>
                <a:spcPts val="200"/>
              </a:spcBef>
              <a:spcAft>
                <a:spcPts val="600"/>
              </a:spcAft>
              <a:buClr>
                <a:schemeClr val="bg1">
                  <a:lumMod val="60000"/>
                  <a:lumOff val="40000"/>
                </a:schemeClr>
              </a:buClr>
              <a:buSzPct val="90000"/>
              <a:buFont typeface="Wingdings" panose="05000000000000000000" pitchFamily="2" charset="2"/>
              <a:buChar char="n"/>
            </a:pPr>
            <a:r>
              <a:rPr lang="zh-CN" altLang="en-US" sz="2600" dirty="0" smtClean="0">
                <a:ln w="1270">
                  <a:solidFill>
                    <a:srgbClr val="320A81"/>
                  </a:solidFill>
                </a:ln>
                <a:solidFill>
                  <a:srgbClr val="320A81"/>
                </a:solidFill>
                <a:latin typeface="等线 Light" panose="02010600030101010101" pitchFamily="2" charset="-122"/>
                <a:ea typeface="等线 Light" panose="02010600030101010101" pitchFamily="2" charset="-122"/>
              </a:rPr>
              <a:t>每二年评奖一次、授奖一次</a:t>
            </a:r>
            <a:endParaRPr lang="en-US" altLang="zh-CN" sz="2600" dirty="0" smtClean="0">
              <a:ln w="1270">
                <a:solidFill>
                  <a:srgbClr val="320A81"/>
                </a:solidFill>
              </a:ln>
              <a:solidFill>
                <a:srgbClr val="320A81"/>
              </a:solidFill>
              <a:latin typeface="等线 Light" panose="02010600030101010101" pitchFamily="2" charset="-122"/>
              <a:ea typeface="等线 Light" panose="02010600030101010101" pitchFamily="2" charset="-122"/>
            </a:endParaRPr>
          </a:p>
        </p:txBody>
      </p:sp>
    </p:spTree>
    <p:extLst>
      <p:ext uri="{BB962C8B-B14F-4D97-AF65-F5344CB8AC3E}">
        <p14:creationId xmlns:p14="http://schemas.microsoft.com/office/powerpoint/2010/main" xmlns="" val="133029242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1" name="Rectangle 3"/>
          <p:cNvSpPr>
            <a:spLocks noGrp="1" noChangeArrowheads="1"/>
          </p:cNvSpPr>
          <p:nvPr>
            <p:ph type="body" idx="1"/>
          </p:nvPr>
        </p:nvSpPr>
        <p:spPr>
          <a:xfrm>
            <a:off x="1371600" y="1704976"/>
            <a:ext cx="9296400" cy="4392613"/>
          </a:xfrm>
        </p:spPr>
        <p:txBody>
          <a:bodyPr/>
          <a:lstStyle/>
          <a:p>
            <a:pPr algn="just">
              <a:lnSpc>
                <a:spcPct val="150000"/>
              </a:lnSpc>
              <a:spcAft>
                <a:spcPts val="600"/>
              </a:spcAft>
              <a:buNone/>
            </a:pPr>
            <a:r>
              <a:rPr lang="en-US" altLang="zh-CN" sz="2600" dirty="0" smtClean="0">
                <a:solidFill>
                  <a:srgbClr val="002060"/>
                </a:solidFill>
                <a:latin typeface="Times New Roman" pitchFamily="18" charset="0"/>
                <a:ea typeface="黑体" pitchFamily="49" charset="-122"/>
                <a:cs typeface="Times New Roman" pitchFamily="18" charset="0"/>
              </a:rPr>
              <a:t>           </a:t>
            </a:r>
            <a:r>
              <a:rPr lang="zh-CN" altLang="en-US" sz="2600" b="1" dirty="0" smtClean="0">
                <a:solidFill>
                  <a:srgbClr val="002060"/>
                </a:solidFill>
                <a:latin typeface="微软雅黑" pitchFamily="34" charset="-122"/>
                <a:ea typeface="微软雅黑" pitchFamily="34" charset="-122"/>
                <a:cs typeface="Times New Roman" pitchFamily="18" charset="0"/>
              </a:rPr>
              <a:t>上海市预防医学会聘请常务理事和有关专家组成“上海市预防医学会科学技术奖评审委员会”，负责评审工作。评审委员会下设评审工作办公室和专业评审组。</a:t>
            </a:r>
            <a:endParaRPr lang="en-US" altLang="zh-CN" sz="2600" b="1" dirty="0" smtClean="0">
              <a:solidFill>
                <a:srgbClr val="002060"/>
              </a:solidFill>
              <a:latin typeface="微软雅黑" pitchFamily="34" charset="-122"/>
              <a:ea typeface="微软雅黑" pitchFamily="34" charset="-122"/>
              <a:cs typeface="Times New Roman" pitchFamily="18" charset="0"/>
            </a:endParaRPr>
          </a:p>
          <a:p>
            <a:pPr algn="just">
              <a:lnSpc>
                <a:spcPct val="150000"/>
              </a:lnSpc>
              <a:spcAft>
                <a:spcPts val="600"/>
              </a:spcAft>
              <a:buNone/>
            </a:pPr>
            <a:r>
              <a:rPr lang="en-US" altLang="zh-CN" sz="2600" b="1" dirty="0" smtClean="0">
                <a:solidFill>
                  <a:srgbClr val="002060"/>
                </a:solidFill>
                <a:latin typeface="微软雅黑" pitchFamily="34" charset="-122"/>
                <a:ea typeface="微软雅黑" pitchFamily="34" charset="-122"/>
                <a:cs typeface="Times New Roman" pitchFamily="18" charset="0"/>
              </a:rPr>
              <a:t>         </a:t>
            </a:r>
            <a:r>
              <a:rPr lang="zh-CN" altLang="en-US" sz="2600" b="1" dirty="0" smtClean="0">
                <a:solidFill>
                  <a:srgbClr val="002060"/>
                </a:solidFill>
                <a:latin typeface="微软雅黑" pitchFamily="34" charset="-122"/>
                <a:ea typeface="微软雅黑" pitchFamily="34" charset="-122"/>
                <a:cs typeface="Times New Roman" pitchFamily="18" charset="0"/>
              </a:rPr>
              <a:t>评审工作公室负责评审日常工作，专业评审组负责申报项目的初审工作。</a:t>
            </a:r>
            <a:endParaRPr lang="en-US" altLang="zh-CN" sz="2600" b="1" dirty="0" smtClean="0">
              <a:solidFill>
                <a:srgbClr val="002060"/>
              </a:solidFill>
              <a:latin typeface="微软雅黑" pitchFamily="34" charset="-122"/>
              <a:ea typeface="微软雅黑" pitchFamily="34" charset="-122"/>
              <a:cs typeface="Times New Roman" pitchFamily="18" charset="0"/>
            </a:endParaRPr>
          </a:p>
        </p:txBody>
      </p:sp>
      <p:sp>
        <p:nvSpPr>
          <p:cNvPr id="4" name="圆角矩形 4">
            <a:extLst>
              <a:ext uri="{FF2B5EF4-FFF2-40B4-BE49-F238E27FC236}">
                <a16:creationId xmlns:a16="http://schemas.microsoft.com/office/drawing/2014/main" xmlns="" id="{FB1414B3-9AE7-47DF-B2AD-CEA9A5B8FC03}"/>
              </a:ext>
            </a:extLst>
          </p:cNvPr>
          <p:cNvSpPr/>
          <p:nvPr/>
        </p:nvSpPr>
        <p:spPr>
          <a:xfrm>
            <a:off x="1" y="0"/>
            <a:ext cx="12191999" cy="895149"/>
          </a:xfrm>
          <a:prstGeom prst="roundRect">
            <a:avLst>
              <a:gd name="adj" fmla="val 0"/>
            </a:avLst>
          </a:prstGeom>
          <a:gradFill>
            <a:gsLst>
              <a:gs pos="50000">
                <a:srgbClr val="0078D2"/>
              </a:gs>
              <a:gs pos="0">
                <a:srgbClr val="0650B2"/>
              </a:gs>
              <a:gs pos="100000">
                <a:srgbClr val="008FFA"/>
              </a:gs>
            </a:gsLst>
            <a:lin ang="16200000" scaled="0"/>
          </a:gradFill>
          <a:ln>
            <a:noFill/>
          </a:ln>
          <a:effectLst/>
          <a:scene3d>
            <a:camera prst="orthographicFront">
              <a:rot lat="0" lon="0" rev="0"/>
            </a:camera>
            <a:lightRig rig="threePt" dir="t">
              <a:rot lat="0" lon="0" rev="2400000"/>
            </a:lightRig>
          </a:scene3d>
          <a:sp3d contourW="6350">
            <a:contourClr>
              <a:srgbClr val="0070C0"/>
            </a:contourClr>
          </a:sp3d>
        </p:spPr>
        <p:txBody>
          <a:bodyPr rtlCol="0" anchor="ctr"/>
          <a:lstStyle/>
          <a:p>
            <a:pPr lvl="0" algn="ctr">
              <a:defRPr/>
            </a:pPr>
            <a:r>
              <a:rPr lang="zh-CN" altLang="en-US" sz="4400" dirty="0" smtClean="0">
                <a:solidFill>
                  <a:schemeClr val="bg1"/>
                </a:solidFill>
                <a:effectLst>
                  <a:outerShdw blurRad="38100" dist="38100" dir="2700000" algn="tl">
                    <a:srgbClr val="000000">
                      <a:alpha val="43137"/>
                    </a:srgbClr>
                  </a:outerShdw>
                </a:effectLst>
                <a:latin typeface="Times New Roman" pitchFamily="18" charset="0"/>
                <a:ea typeface="华文新魏" pitchFamily="2" charset="-122"/>
              </a:rPr>
              <a:t>评审组织</a:t>
            </a:r>
            <a:endParaRPr kumimoji="0" lang="zh-CN" altLang="en-US" sz="4400" b="0" i="0" u="none" strike="noStrike" kern="0" cap="none" spc="0" normalizeH="0" baseline="0" noProof="0" dirty="0">
              <a:ln w="254">
                <a:solidFill>
                  <a:prstClr val="white"/>
                </a:solidFill>
              </a:ln>
              <a:solidFill>
                <a:schemeClr val="bg1"/>
              </a:solidFill>
              <a:effectLst>
                <a:outerShdw blurRad="38100" dist="38100" dir="2700000" algn="tl">
                  <a:srgbClr val="000000">
                    <a:alpha val="43137"/>
                  </a:srgbClr>
                </a:outerShdw>
              </a:effectLst>
              <a:uLnTx/>
              <a:uFillTx/>
              <a:latin typeface="方正风雅宋简体" panose="02000000000000000000" pitchFamily="2" charset="-122"/>
              <a:ea typeface="方正风雅宋简体" panose="02000000000000000000" pitchFamily="2" charset="-122"/>
              <a:cs typeface="Arial Unicode MS" pitchFamily="34" charset="-122"/>
            </a:endParaRPr>
          </a:p>
        </p:txBody>
      </p:sp>
    </p:spTree>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1" name="Rectangle 3"/>
          <p:cNvSpPr>
            <a:spLocks noGrp="1" noChangeArrowheads="1"/>
          </p:cNvSpPr>
          <p:nvPr>
            <p:ph type="body" idx="1"/>
          </p:nvPr>
        </p:nvSpPr>
        <p:spPr>
          <a:xfrm>
            <a:off x="1371600" y="1143000"/>
            <a:ext cx="9296400" cy="5194300"/>
          </a:xfrm>
        </p:spPr>
        <p:txBody>
          <a:bodyPr>
            <a:normAutofit fontScale="92500" lnSpcReduction="10000"/>
          </a:bodyPr>
          <a:lstStyle/>
          <a:p>
            <a:pPr algn="just">
              <a:lnSpc>
                <a:spcPct val="120000"/>
              </a:lnSpc>
              <a:spcBef>
                <a:spcPts val="600"/>
              </a:spcBef>
              <a:spcAft>
                <a:spcPts val="600"/>
              </a:spcAft>
              <a:buNone/>
            </a:pPr>
            <a:r>
              <a:rPr lang="zh-CN" altLang="en-US" sz="2600" b="1" dirty="0" smtClean="0">
                <a:solidFill>
                  <a:srgbClr val="002060"/>
                </a:solidFill>
                <a:latin typeface="微软雅黑" pitchFamily="34" charset="-122"/>
                <a:ea typeface="微软雅黑" pitchFamily="34" charset="-122"/>
                <a:cs typeface="Times New Roman" pitchFamily="18" charset="0"/>
              </a:rPr>
              <a:t>设</a:t>
            </a:r>
            <a:r>
              <a:rPr lang="en-US" altLang="zh-CN" sz="2600" b="1" dirty="0" smtClean="0">
                <a:solidFill>
                  <a:srgbClr val="002060"/>
                </a:solidFill>
                <a:latin typeface="微软雅黑" pitchFamily="34" charset="-122"/>
                <a:ea typeface="微软雅黑" pitchFamily="34" charset="-122"/>
                <a:cs typeface="Times New Roman" pitchFamily="18" charset="0"/>
              </a:rPr>
              <a:t>4</a:t>
            </a:r>
            <a:r>
              <a:rPr lang="zh-CN" altLang="en-US" sz="2600" b="1" dirty="0" smtClean="0">
                <a:solidFill>
                  <a:srgbClr val="002060"/>
                </a:solidFill>
                <a:latin typeface="微软雅黑" pitchFamily="34" charset="-122"/>
                <a:ea typeface="微软雅黑" pitchFamily="34" charset="-122"/>
                <a:cs typeface="Times New Roman" pitchFamily="18" charset="0"/>
              </a:rPr>
              <a:t>个专业评审组</a:t>
            </a:r>
            <a:endParaRPr lang="en-US" altLang="zh-CN" sz="2600" b="1" dirty="0" smtClean="0">
              <a:solidFill>
                <a:srgbClr val="002060"/>
              </a:solidFill>
              <a:latin typeface="微软雅黑" pitchFamily="34" charset="-122"/>
              <a:ea typeface="微软雅黑" pitchFamily="34" charset="-122"/>
              <a:cs typeface="Times New Roman" pitchFamily="18" charset="0"/>
            </a:endParaRPr>
          </a:p>
          <a:p>
            <a:pPr lvl="1">
              <a:lnSpc>
                <a:spcPct val="150000"/>
              </a:lnSpc>
              <a:spcBef>
                <a:spcPts val="300"/>
              </a:spcBef>
              <a:spcAft>
                <a:spcPts val="300"/>
              </a:spcAft>
            </a:pPr>
            <a:r>
              <a:rPr lang="zh-CN" altLang="en-US" sz="2200" b="1" dirty="0" smtClean="0">
                <a:solidFill>
                  <a:srgbClr val="7030A0"/>
                </a:solidFill>
                <a:latin typeface="微软雅黑" pitchFamily="34" charset="-122"/>
                <a:ea typeface="微软雅黑" pitchFamily="34" charset="-122"/>
              </a:rPr>
              <a:t>传染病专业组：病毒性传染病、细菌性传染病、</a:t>
            </a:r>
            <a:r>
              <a:rPr lang="zh-CN" altLang="en-US" sz="2200" b="1" dirty="0" smtClean="0">
                <a:solidFill>
                  <a:srgbClr val="7030A0"/>
                </a:solidFill>
                <a:latin typeface="微软雅黑" pitchFamily="34" charset="-122"/>
                <a:ea typeface="微软雅黑" pitchFamily="34" charset="-122"/>
              </a:rPr>
              <a:t>寄生虫病、</a:t>
            </a:r>
            <a:r>
              <a:rPr lang="zh-CN" altLang="en-US" sz="2200" b="1" dirty="0" smtClean="0">
                <a:solidFill>
                  <a:srgbClr val="7030A0"/>
                </a:solidFill>
                <a:latin typeface="微软雅黑" pitchFamily="34" charset="-122"/>
                <a:ea typeface="微软雅黑" pitchFamily="34" charset="-122"/>
              </a:rPr>
              <a:t>热带医学、消毒与媒介生物控制、病原微生物等</a:t>
            </a:r>
          </a:p>
          <a:p>
            <a:pPr lvl="1">
              <a:lnSpc>
                <a:spcPct val="150000"/>
              </a:lnSpc>
              <a:spcBef>
                <a:spcPts val="300"/>
              </a:spcBef>
              <a:spcAft>
                <a:spcPts val="300"/>
              </a:spcAft>
            </a:pPr>
            <a:r>
              <a:rPr lang="zh-CN" altLang="en-US" sz="2200" b="1" dirty="0" smtClean="0">
                <a:solidFill>
                  <a:srgbClr val="7030A0"/>
                </a:solidFill>
                <a:latin typeface="微软雅黑" pitchFamily="34" charset="-122"/>
                <a:ea typeface="微软雅黑" pitchFamily="34" charset="-122"/>
              </a:rPr>
              <a:t>慢性非传染性疾病专业组：心脑血管病、肿瘤、糖尿病、伤害、眼病、口腔病、精神卫生等</a:t>
            </a:r>
          </a:p>
          <a:p>
            <a:pPr lvl="1">
              <a:lnSpc>
                <a:spcPct val="150000"/>
              </a:lnSpc>
              <a:spcBef>
                <a:spcPts val="300"/>
              </a:spcBef>
              <a:spcAft>
                <a:spcPts val="300"/>
              </a:spcAft>
            </a:pPr>
            <a:r>
              <a:rPr lang="zh-CN" altLang="en-US" sz="2200" b="1" dirty="0" smtClean="0">
                <a:solidFill>
                  <a:srgbClr val="7030A0"/>
                </a:solidFill>
                <a:latin typeface="微软雅黑" pitchFamily="34" charset="-122"/>
                <a:ea typeface="微软雅黑" pitchFamily="34" charset="-122"/>
              </a:rPr>
              <a:t>卫生与卫生检验专业组：食品与营养卫生、环境卫生、职业卫生、放射卫生、儿童青少年健康与学校卫生、妇幼卫生、卫生毒理、卫生微生物检验、医学实验动物、理化检验等</a:t>
            </a:r>
          </a:p>
          <a:p>
            <a:pPr lvl="1">
              <a:lnSpc>
                <a:spcPct val="150000"/>
              </a:lnSpc>
              <a:spcBef>
                <a:spcPts val="300"/>
              </a:spcBef>
              <a:spcAft>
                <a:spcPts val="300"/>
              </a:spcAft>
            </a:pPr>
            <a:r>
              <a:rPr lang="zh-CN" altLang="en-US" sz="2200" b="1" dirty="0" smtClean="0">
                <a:solidFill>
                  <a:srgbClr val="7030A0"/>
                </a:solidFill>
                <a:latin typeface="微软雅黑" pitchFamily="34" charset="-122"/>
                <a:ea typeface="微软雅黑" pitchFamily="34" charset="-122"/>
              </a:rPr>
              <a:t>卫生管理及其他专业组：社会医学、卫生管理、卫生统计、卫生应急、卫生监督、公共卫生教育、卫生经济、健康促进与健康教育、卫生信息、卫生工程等</a:t>
            </a:r>
          </a:p>
          <a:p>
            <a:pPr algn="just">
              <a:lnSpc>
                <a:spcPct val="120000"/>
              </a:lnSpc>
              <a:spcBef>
                <a:spcPts val="600"/>
              </a:spcBef>
              <a:spcAft>
                <a:spcPts val="600"/>
              </a:spcAft>
              <a:buNone/>
            </a:pPr>
            <a:endParaRPr lang="en-US" altLang="zh-CN" sz="2600" b="1" dirty="0" smtClean="0">
              <a:solidFill>
                <a:srgbClr val="002060"/>
              </a:solidFill>
              <a:latin typeface="微软雅黑" pitchFamily="34" charset="-122"/>
              <a:ea typeface="微软雅黑" pitchFamily="34" charset="-122"/>
              <a:cs typeface="Times New Roman" pitchFamily="18" charset="0"/>
            </a:endParaRPr>
          </a:p>
          <a:p>
            <a:pPr algn="just">
              <a:lnSpc>
                <a:spcPct val="120000"/>
              </a:lnSpc>
              <a:spcBef>
                <a:spcPts val="600"/>
              </a:spcBef>
              <a:spcAft>
                <a:spcPts val="600"/>
              </a:spcAft>
              <a:buNone/>
            </a:pPr>
            <a:endParaRPr lang="zh-CN" altLang="en-US" sz="2600" b="1" dirty="0" smtClean="0">
              <a:solidFill>
                <a:srgbClr val="002060"/>
              </a:solidFill>
              <a:latin typeface="微软雅黑" pitchFamily="34" charset="-122"/>
              <a:ea typeface="微软雅黑" pitchFamily="34" charset="-122"/>
              <a:cs typeface="Times New Roman" pitchFamily="18" charset="0"/>
            </a:endParaRPr>
          </a:p>
        </p:txBody>
      </p:sp>
      <p:sp>
        <p:nvSpPr>
          <p:cNvPr id="4" name="圆角矩形 4">
            <a:extLst>
              <a:ext uri="{FF2B5EF4-FFF2-40B4-BE49-F238E27FC236}">
                <a16:creationId xmlns:a16="http://schemas.microsoft.com/office/drawing/2014/main" xmlns="" id="{FB1414B3-9AE7-47DF-B2AD-CEA9A5B8FC03}"/>
              </a:ext>
            </a:extLst>
          </p:cNvPr>
          <p:cNvSpPr/>
          <p:nvPr/>
        </p:nvSpPr>
        <p:spPr>
          <a:xfrm>
            <a:off x="1" y="0"/>
            <a:ext cx="12191999" cy="895149"/>
          </a:xfrm>
          <a:prstGeom prst="roundRect">
            <a:avLst>
              <a:gd name="adj" fmla="val 0"/>
            </a:avLst>
          </a:prstGeom>
          <a:gradFill>
            <a:gsLst>
              <a:gs pos="50000">
                <a:srgbClr val="0078D2"/>
              </a:gs>
              <a:gs pos="0">
                <a:srgbClr val="0650B2"/>
              </a:gs>
              <a:gs pos="100000">
                <a:srgbClr val="008FFA"/>
              </a:gs>
            </a:gsLst>
            <a:lin ang="16200000" scaled="0"/>
          </a:gradFill>
          <a:ln>
            <a:noFill/>
          </a:ln>
          <a:effectLst/>
          <a:scene3d>
            <a:camera prst="orthographicFront">
              <a:rot lat="0" lon="0" rev="0"/>
            </a:camera>
            <a:lightRig rig="threePt" dir="t">
              <a:rot lat="0" lon="0" rev="2400000"/>
            </a:lightRig>
          </a:scene3d>
          <a:sp3d contourW="6350">
            <a:contourClr>
              <a:srgbClr val="0070C0"/>
            </a:contourClr>
          </a:sp3d>
        </p:spPr>
        <p:txBody>
          <a:bodyPr rtlCol="0" anchor="ctr"/>
          <a:lstStyle/>
          <a:p>
            <a:pPr lvl="0" algn="ctr">
              <a:defRPr/>
            </a:pPr>
            <a:r>
              <a:rPr lang="zh-CN" altLang="en-US" sz="4400" dirty="0" smtClean="0">
                <a:solidFill>
                  <a:schemeClr val="bg1"/>
                </a:solidFill>
                <a:effectLst>
                  <a:outerShdw blurRad="38100" dist="38100" dir="2700000" algn="tl">
                    <a:srgbClr val="000000">
                      <a:alpha val="43137"/>
                    </a:srgbClr>
                  </a:outerShdw>
                </a:effectLst>
                <a:latin typeface="Times New Roman" pitchFamily="18" charset="0"/>
                <a:ea typeface="华文新魏" pitchFamily="2" charset="-122"/>
              </a:rPr>
              <a:t>专业评审组</a:t>
            </a:r>
            <a:endParaRPr kumimoji="0" lang="zh-CN" altLang="en-US" sz="4400" b="0" i="0" u="none" strike="noStrike" kern="0" cap="none" spc="0" normalizeH="0" baseline="0" noProof="0" dirty="0">
              <a:ln w="254">
                <a:solidFill>
                  <a:prstClr val="white"/>
                </a:solidFill>
              </a:ln>
              <a:solidFill>
                <a:schemeClr val="bg1"/>
              </a:solidFill>
              <a:effectLst>
                <a:outerShdw blurRad="38100" dist="38100" dir="2700000" algn="tl">
                  <a:srgbClr val="000000">
                    <a:alpha val="43137"/>
                  </a:srgbClr>
                </a:outerShdw>
              </a:effectLst>
              <a:uLnTx/>
              <a:uFillTx/>
              <a:latin typeface="方正风雅宋简体" panose="02000000000000000000" pitchFamily="2" charset="-122"/>
              <a:ea typeface="方正风雅宋简体" panose="02000000000000000000" pitchFamily="2" charset="-122"/>
              <a:cs typeface="Arial Unicode MS" pitchFamily="34" charset="-122"/>
            </a:endParaRPr>
          </a:p>
        </p:txBody>
      </p:sp>
    </p:spTree>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3" name="Rectangle 3"/>
          <p:cNvSpPr>
            <a:spLocks noGrp="1" noChangeArrowheads="1"/>
          </p:cNvSpPr>
          <p:nvPr>
            <p:ph type="body" idx="1"/>
          </p:nvPr>
        </p:nvSpPr>
        <p:spPr>
          <a:xfrm>
            <a:off x="1200151" y="1336676"/>
            <a:ext cx="9791700" cy="4759324"/>
          </a:xfrm>
        </p:spPr>
        <p:txBody>
          <a:bodyPr>
            <a:normAutofit fontScale="92500" lnSpcReduction="10000"/>
          </a:bodyPr>
          <a:lstStyle/>
          <a:p>
            <a:pPr>
              <a:lnSpc>
                <a:spcPct val="150000"/>
              </a:lnSpc>
              <a:spcBef>
                <a:spcPts val="300"/>
              </a:spcBef>
              <a:spcAft>
                <a:spcPts val="300"/>
              </a:spcAft>
              <a:buNone/>
            </a:pPr>
            <a:r>
              <a:rPr lang="zh-CN" altLang="en-US" b="1" dirty="0" smtClean="0">
                <a:solidFill>
                  <a:srgbClr val="002060"/>
                </a:solidFill>
                <a:latin typeface="微软雅黑" pitchFamily="34" charset="-122"/>
                <a:ea typeface="微软雅黑" pitchFamily="34" charset="-122"/>
                <a:cs typeface="Times New Roman" pitchFamily="18" charset="0"/>
              </a:rPr>
              <a:t>申报项目应至少符合下列条件之一</a:t>
            </a:r>
            <a:endParaRPr lang="en-US" altLang="zh-CN" sz="2600" b="1" dirty="0" smtClean="0">
              <a:solidFill>
                <a:srgbClr val="7030A0"/>
              </a:solidFill>
              <a:latin typeface="微软雅黑" pitchFamily="34" charset="-122"/>
              <a:ea typeface="微软雅黑" pitchFamily="34" charset="-122"/>
            </a:endParaRPr>
          </a:p>
          <a:p>
            <a:pPr lvl="1">
              <a:lnSpc>
                <a:spcPct val="150000"/>
              </a:lnSpc>
              <a:spcBef>
                <a:spcPts val="300"/>
              </a:spcBef>
              <a:spcAft>
                <a:spcPts val="300"/>
              </a:spcAft>
            </a:pPr>
            <a:r>
              <a:rPr lang="zh-CN" altLang="en-US" b="1" dirty="0" smtClean="0">
                <a:solidFill>
                  <a:srgbClr val="7030A0"/>
                </a:solidFill>
                <a:latin typeface="微软雅黑" pitchFamily="34" charset="-122"/>
                <a:ea typeface="微软雅黑" pitchFamily="34" charset="-122"/>
              </a:rPr>
              <a:t>预防医学科学研究中的重大发现、技术创新及其它具有一定先进性、科学性和实用价值的科学技术成果；</a:t>
            </a:r>
          </a:p>
          <a:p>
            <a:pPr lvl="1">
              <a:lnSpc>
                <a:spcPct val="150000"/>
              </a:lnSpc>
              <a:spcBef>
                <a:spcPts val="300"/>
              </a:spcBef>
              <a:spcAft>
                <a:spcPts val="300"/>
              </a:spcAft>
            </a:pPr>
            <a:r>
              <a:rPr lang="zh-CN" altLang="en-US" b="1" dirty="0" smtClean="0">
                <a:solidFill>
                  <a:srgbClr val="7030A0"/>
                </a:solidFill>
                <a:latin typeface="微软雅黑" pitchFamily="34" charset="-122"/>
                <a:ea typeface="微软雅黑" pitchFamily="34" charset="-122"/>
              </a:rPr>
              <a:t>引进或推广应用先进科技成果，在疾病防治、公共卫生现场工作中取得显著成效的项目；</a:t>
            </a:r>
          </a:p>
          <a:p>
            <a:pPr lvl="1">
              <a:lnSpc>
                <a:spcPct val="150000"/>
              </a:lnSpc>
              <a:spcBef>
                <a:spcPts val="300"/>
              </a:spcBef>
              <a:spcAft>
                <a:spcPts val="300"/>
              </a:spcAft>
            </a:pPr>
            <a:r>
              <a:rPr lang="zh-CN" altLang="en-US" b="1" dirty="0" smtClean="0">
                <a:solidFill>
                  <a:srgbClr val="7030A0"/>
                </a:solidFill>
                <a:latin typeface="微软雅黑" pitchFamily="34" charset="-122"/>
                <a:ea typeface="微软雅黑" pitchFamily="34" charset="-122"/>
              </a:rPr>
              <a:t>运用科学技术知识研制出新产品、新工艺、新材料等预防医学技术成果的发明者；</a:t>
            </a:r>
          </a:p>
          <a:p>
            <a:pPr lvl="1">
              <a:lnSpc>
                <a:spcPct val="150000"/>
              </a:lnSpc>
              <a:spcBef>
                <a:spcPts val="300"/>
              </a:spcBef>
              <a:spcAft>
                <a:spcPts val="300"/>
              </a:spcAft>
            </a:pPr>
            <a:r>
              <a:rPr lang="zh-CN" altLang="en-US" b="1" dirty="0" smtClean="0">
                <a:solidFill>
                  <a:srgbClr val="7030A0"/>
                </a:solidFill>
                <a:latin typeface="微软雅黑" pitchFamily="34" charset="-122"/>
                <a:ea typeface="微软雅黑" pitchFamily="34" charset="-122"/>
              </a:rPr>
              <a:t>在重大科学技术项目研究进程中取得的具有一定新颖性、先进性和独立应用价值或学术意义的阶段性成果。</a:t>
            </a:r>
          </a:p>
        </p:txBody>
      </p:sp>
      <p:sp>
        <p:nvSpPr>
          <p:cNvPr id="4" name="圆角矩形 4">
            <a:extLst>
              <a:ext uri="{FF2B5EF4-FFF2-40B4-BE49-F238E27FC236}">
                <a16:creationId xmlns:a16="http://schemas.microsoft.com/office/drawing/2014/main" xmlns="" id="{FB1414B3-9AE7-47DF-B2AD-CEA9A5B8FC03}"/>
              </a:ext>
            </a:extLst>
          </p:cNvPr>
          <p:cNvSpPr/>
          <p:nvPr/>
        </p:nvSpPr>
        <p:spPr>
          <a:xfrm>
            <a:off x="1" y="0"/>
            <a:ext cx="12191999" cy="895149"/>
          </a:xfrm>
          <a:prstGeom prst="roundRect">
            <a:avLst>
              <a:gd name="adj" fmla="val 0"/>
            </a:avLst>
          </a:prstGeom>
          <a:gradFill>
            <a:gsLst>
              <a:gs pos="50000">
                <a:srgbClr val="0078D2"/>
              </a:gs>
              <a:gs pos="0">
                <a:srgbClr val="0650B2"/>
              </a:gs>
              <a:gs pos="100000">
                <a:srgbClr val="008FFA"/>
              </a:gs>
            </a:gsLst>
            <a:lin ang="16200000" scaled="0"/>
          </a:gradFill>
          <a:ln>
            <a:noFill/>
          </a:ln>
          <a:effectLst/>
          <a:scene3d>
            <a:camera prst="orthographicFront">
              <a:rot lat="0" lon="0" rev="0"/>
            </a:camera>
            <a:lightRig rig="threePt" dir="t">
              <a:rot lat="0" lon="0" rev="2400000"/>
            </a:lightRig>
          </a:scene3d>
          <a:sp3d contourW="6350">
            <a:contourClr>
              <a:srgbClr val="0070C0"/>
            </a:contourClr>
          </a:sp3d>
        </p:spPr>
        <p:txBody>
          <a:bodyPr rtlCol="0" anchor="ctr"/>
          <a:lstStyle/>
          <a:p>
            <a:pPr lvl="0" algn="ctr">
              <a:defRPr/>
            </a:pPr>
            <a:r>
              <a:rPr lang="zh-CN" altLang="en-US" sz="4400" dirty="0" smtClean="0">
                <a:solidFill>
                  <a:schemeClr val="bg1"/>
                </a:solidFill>
                <a:effectLst>
                  <a:outerShdw blurRad="38100" dist="38100" dir="2700000" algn="tl">
                    <a:srgbClr val="000000">
                      <a:alpha val="43137"/>
                    </a:srgbClr>
                  </a:outerShdw>
                </a:effectLst>
                <a:latin typeface="Times New Roman" pitchFamily="18" charset="0"/>
                <a:ea typeface="华文新魏" pitchFamily="2" charset="-122"/>
              </a:rPr>
              <a:t>申报条件</a:t>
            </a:r>
            <a:endParaRPr kumimoji="0" lang="zh-CN" altLang="en-US" sz="4400" b="0" i="0" u="none" strike="noStrike" kern="0" cap="none" spc="0" normalizeH="0" baseline="0" noProof="0" dirty="0">
              <a:ln w="254">
                <a:solidFill>
                  <a:prstClr val="white"/>
                </a:solidFill>
              </a:ln>
              <a:solidFill>
                <a:schemeClr val="bg1"/>
              </a:solidFill>
              <a:effectLst>
                <a:outerShdw blurRad="38100" dist="38100" dir="2700000" algn="tl">
                  <a:srgbClr val="000000">
                    <a:alpha val="43137"/>
                  </a:srgbClr>
                </a:outerShdw>
              </a:effectLst>
              <a:uLnTx/>
              <a:uFillTx/>
              <a:latin typeface="方正风雅宋简体" panose="02000000000000000000" pitchFamily="2" charset="-122"/>
              <a:ea typeface="方正风雅宋简体" panose="02000000000000000000" pitchFamily="2" charset="-122"/>
              <a:cs typeface="Arial Unicode MS" pitchFamily="34" charset="-122"/>
            </a:endParaRPr>
          </a:p>
        </p:txBody>
      </p:sp>
    </p:spTree>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3" name="Rectangle 3"/>
          <p:cNvSpPr>
            <a:spLocks noGrp="1" noChangeArrowheads="1"/>
          </p:cNvSpPr>
          <p:nvPr>
            <p:ph type="body" idx="1"/>
          </p:nvPr>
        </p:nvSpPr>
        <p:spPr>
          <a:xfrm>
            <a:off x="1200151" y="1336676"/>
            <a:ext cx="9791700" cy="4759324"/>
          </a:xfrm>
        </p:spPr>
        <p:txBody>
          <a:bodyPr>
            <a:normAutofit/>
          </a:bodyPr>
          <a:lstStyle/>
          <a:p>
            <a:pPr>
              <a:lnSpc>
                <a:spcPct val="150000"/>
              </a:lnSpc>
              <a:spcBef>
                <a:spcPts val="300"/>
              </a:spcBef>
              <a:buNone/>
            </a:pPr>
            <a:r>
              <a:rPr lang="zh-CN" altLang="en-US" b="1" dirty="0" smtClean="0">
                <a:solidFill>
                  <a:srgbClr val="002060"/>
                </a:solidFill>
                <a:latin typeface="微软雅黑" pitchFamily="34" charset="-122"/>
                <a:ea typeface="微软雅黑" pitchFamily="34" charset="-122"/>
                <a:cs typeface="Times New Roman" pitchFamily="18" charset="0"/>
              </a:rPr>
              <a:t>推荐申报、形式审查、初审、终审、公示、结果确认与发布</a:t>
            </a:r>
            <a:endParaRPr lang="zh-CN" altLang="en-US" b="1" dirty="0" smtClean="0">
              <a:solidFill>
                <a:srgbClr val="7030A0"/>
              </a:solidFill>
              <a:latin typeface="微软雅黑" pitchFamily="34" charset="-122"/>
              <a:ea typeface="微软雅黑" pitchFamily="34" charset="-122"/>
            </a:endParaRPr>
          </a:p>
          <a:p>
            <a:pPr lvl="1">
              <a:lnSpc>
                <a:spcPct val="150000"/>
              </a:lnSpc>
              <a:spcBef>
                <a:spcPts val="300"/>
              </a:spcBef>
              <a:buSzPct val="90000"/>
              <a:buFont typeface="Wingdings" pitchFamily="2" charset="2"/>
              <a:buChar char="p"/>
            </a:pPr>
            <a:r>
              <a:rPr lang="zh-CN" altLang="en-US" b="1" dirty="0" smtClean="0">
                <a:solidFill>
                  <a:srgbClr val="7030A0"/>
                </a:solidFill>
                <a:latin typeface="微软雅黑" pitchFamily="34" charset="-122"/>
                <a:ea typeface="微软雅黑" pitchFamily="34" charset="-122"/>
              </a:rPr>
              <a:t> 初审、复审专家不重复</a:t>
            </a:r>
          </a:p>
          <a:p>
            <a:pPr lvl="1">
              <a:lnSpc>
                <a:spcPct val="150000"/>
              </a:lnSpc>
              <a:spcBef>
                <a:spcPts val="300"/>
              </a:spcBef>
              <a:buSzPct val="90000"/>
              <a:buFont typeface="Wingdings" pitchFamily="2" charset="2"/>
              <a:buChar char="p"/>
            </a:pPr>
            <a:r>
              <a:rPr lang="zh-CN" altLang="en-US" b="1" dirty="0" smtClean="0">
                <a:solidFill>
                  <a:srgbClr val="7030A0"/>
                </a:solidFill>
                <a:latin typeface="微软雅黑" pitchFamily="34" charset="-122"/>
                <a:ea typeface="微软雅黑" pitchFamily="34" charset="-122"/>
              </a:rPr>
              <a:t> 回避制度</a:t>
            </a:r>
            <a:endParaRPr lang="en-US" altLang="zh-CN" b="1" dirty="0" smtClean="0">
              <a:solidFill>
                <a:srgbClr val="7030A0"/>
              </a:solidFill>
              <a:latin typeface="微软雅黑" pitchFamily="34" charset="-122"/>
              <a:ea typeface="微软雅黑" pitchFamily="34" charset="-122"/>
            </a:endParaRPr>
          </a:p>
          <a:p>
            <a:pPr lvl="2">
              <a:lnSpc>
                <a:spcPct val="150000"/>
              </a:lnSpc>
              <a:spcBef>
                <a:spcPts val="300"/>
              </a:spcBef>
              <a:buSzPct val="90000"/>
              <a:buFont typeface="Wingdings" pitchFamily="2" charset="2"/>
              <a:buChar char="l"/>
            </a:pPr>
            <a:r>
              <a:rPr lang="zh-CN" altLang="en-US" sz="2200" b="1" dirty="0" smtClean="0">
                <a:solidFill>
                  <a:srgbClr val="7030A0"/>
                </a:solidFill>
                <a:latin typeface="微软雅黑" pitchFamily="34" charset="-122"/>
                <a:ea typeface="微软雅黑" pitchFamily="34" charset="-122"/>
              </a:rPr>
              <a:t>当年有申报项目的不可参加评审</a:t>
            </a:r>
          </a:p>
          <a:p>
            <a:pPr lvl="2">
              <a:lnSpc>
                <a:spcPct val="150000"/>
              </a:lnSpc>
              <a:spcBef>
                <a:spcPts val="300"/>
              </a:spcBef>
              <a:buSzPct val="90000"/>
              <a:buFont typeface="Wingdings" pitchFamily="2" charset="2"/>
              <a:buChar char="l"/>
            </a:pPr>
            <a:r>
              <a:rPr lang="zh-CN" altLang="en-US" sz="2200" b="1" dirty="0" smtClean="0">
                <a:solidFill>
                  <a:srgbClr val="7030A0"/>
                </a:solidFill>
                <a:latin typeface="微软雅黑" pitchFamily="34" charset="-122"/>
                <a:ea typeface="微软雅黑" pitchFamily="34" charset="-122"/>
              </a:rPr>
              <a:t>专业组内没有同一法人单位的申报项目</a:t>
            </a:r>
          </a:p>
          <a:p>
            <a:pPr lvl="2">
              <a:lnSpc>
                <a:spcPct val="150000"/>
              </a:lnSpc>
              <a:spcBef>
                <a:spcPts val="300"/>
              </a:spcBef>
              <a:buSzPct val="90000"/>
              <a:buFont typeface="Wingdings" pitchFamily="2" charset="2"/>
              <a:buChar char="l"/>
            </a:pPr>
            <a:r>
              <a:rPr lang="zh-CN" altLang="en-US" sz="2200" b="1" dirty="0" smtClean="0">
                <a:solidFill>
                  <a:srgbClr val="7030A0"/>
                </a:solidFill>
                <a:latin typeface="微软雅黑" pitchFamily="34" charset="-122"/>
                <a:ea typeface="微软雅黑" pitchFamily="34" charset="-122"/>
              </a:rPr>
              <a:t>同一单位的评委不过多</a:t>
            </a:r>
            <a:endParaRPr lang="en-US" altLang="zh-CN" sz="2200" b="1" dirty="0" smtClean="0">
              <a:solidFill>
                <a:srgbClr val="7030A0"/>
              </a:solidFill>
              <a:latin typeface="微软雅黑" pitchFamily="34" charset="-122"/>
              <a:ea typeface="微软雅黑" pitchFamily="34" charset="-122"/>
            </a:endParaRPr>
          </a:p>
          <a:p>
            <a:pPr lvl="1">
              <a:lnSpc>
                <a:spcPct val="150000"/>
              </a:lnSpc>
              <a:spcBef>
                <a:spcPts val="300"/>
              </a:spcBef>
              <a:buSzPct val="90000"/>
              <a:buFont typeface="Wingdings" pitchFamily="2" charset="2"/>
              <a:buChar char="p"/>
            </a:pPr>
            <a:r>
              <a:rPr lang="zh-CN" altLang="en-US" b="1" dirty="0" smtClean="0">
                <a:solidFill>
                  <a:srgbClr val="7030A0"/>
                </a:solidFill>
                <a:latin typeface="微软雅黑" pitchFamily="34" charset="-122"/>
                <a:ea typeface="微软雅黑" pitchFamily="34" charset="-122"/>
              </a:rPr>
              <a:t> 异议及其处理</a:t>
            </a:r>
            <a:endParaRPr lang="en-US" altLang="zh-CN" b="1" dirty="0" smtClean="0">
              <a:solidFill>
                <a:srgbClr val="7030A0"/>
              </a:solidFill>
              <a:latin typeface="微软雅黑" pitchFamily="34" charset="-122"/>
              <a:ea typeface="微软雅黑" pitchFamily="34" charset="-122"/>
            </a:endParaRPr>
          </a:p>
          <a:p>
            <a:pPr lvl="2">
              <a:lnSpc>
                <a:spcPct val="150000"/>
              </a:lnSpc>
              <a:spcBef>
                <a:spcPts val="300"/>
              </a:spcBef>
              <a:buSzPct val="90000"/>
              <a:buFont typeface="Wingdings" pitchFamily="2" charset="2"/>
              <a:buChar char="l"/>
            </a:pPr>
            <a:r>
              <a:rPr lang="zh-CN" altLang="en-US" sz="2200" b="1" dirty="0" smtClean="0">
                <a:solidFill>
                  <a:srgbClr val="7030A0"/>
                </a:solidFill>
                <a:latin typeface="微软雅黑" pitchFamily="34" charset="-122"/>
                <a:ea typeface="微软雅黑" pitchFamily="34" charset="-122"/>
              </a:rPr>
              <a:t>异议处理工作组</a:t>
            </a:r>
          </a:p>
        </p:txBody>
      </p:sp>
      <p:sp>
        <p:nvSpPr>
          <p:cNvPr id="4" name="圆角矩形 4">
            <a:extLst>
              <a:ext uri="{FF2B5EF4-FFF2-40B4-BE49-F238E27FC236}">
                <a16:creationId xmlns:a16="http://schemas.microsoft.com/office/drawing/2014/main" xmlns="" id="{FB1414B3-9AE7-47DF-B2AD-CEA9A5B8FC03}"/>
              </a:ext>
            </a:extLst>
          </p:cNvPr>
          <p:cNvSpPr/>
          <p:nvPr/>
        </p:nvSpPr>
        <p:spPr>
          <a:xfrm>
            <a:off x="1" y="0"/>
            <a:ext cx="12191999" cy="895149"/>
          </a:xfrm>
          <a:prstGeom prst="roundRect">
            <a:avLst>
              <a:gd name="adj" fmla="val 0"/>
            </a:avLst>
          </a:prstGeom>
          <a:gradFill>
            <a:gsLst>
              <a:gs pos="50000">
                <a:srgbClr val="0078D2"/>
              </a:gs>
              <a:gs pos="0">
                <a:srgbClr val="0650B2"/>
              </a:gs>
              <a:gs pos="100000">
                <a:srgbClr val="008FFA"/>
              </a:gs>
            </a:gsLst>
            <a:lin ang="16200000" scaled="0"/>
          </a:gradFill>
          <a:ln>
            <a:noFill/>
          </a:ln>
          <a:effectLst/>
          <a:scene3d>
            <a:camera prst="orthographicFront">
              <a:rot lat="0" lon="0" rev="0"/>
            </a:camera>
            <a:lightRig rig="threePt" dir="t">
              <a:rot lat="0" lon="0" rev="2400000"/>
            </a:lightRig>
          </a:scene3d>
          <a:sp3d contourW="6350">
            <a:contourClr>
              <a:srgbClr val="0070C0"/>
            </a:contourClr>
          </a:sp3d>
        </p:spPr>
        <p:txBody>
          <a:bodyPr rtlCol="0" anchor="ctr"/>
          <a:lstStyle/>
          <a:p>
            <a:pPr lvl="0" algn="ctr">
              <a:defRPr/>
            </a:pPr>
            <a:r>
              <a:rPr lang="zh-CN" altLang="en-US" sz="4400" dirty="0" smtClean="0">
                <a:solidFill>
                  <a:schemeClr val="bg1"/>
                </a:solidFill>
                <a:effectLst>
                  <a:outerShdw blurRad="38100" dist="38100" dir="2700000" algn="tl">
                    <a:srgbClr val="000000">
                      <a:alpha val="43137"/>
                    </a:srgbClr>
                  </a:outerShdw>
                </a:effectLst>
                <a:latin typeface="Times New Roman" pitchFamily="18" charset="0"/>
                <a:ea typeface="华文新魏" pitchFamily="2" charset="-122"/>
              </a:rPr>
              <a:t>评审流程</a:t>
            </a:r>
            <a:endParaRPr kumimoji="0" lang="zh-CN" altLang="en-US" sz="4400" b="0" i="0" u="none" strike="noStrike" kern="0" cap="none" spc="0" normalizeH="0" baseline="0" noProof="0" dirty="0">
              <a:ln w="254">
                <a:solidFill>
                  <a:prstClr val="white"/>
                </a:solidFill>
              </a:ln>
              <a:solidFill>
                <a:schemeClr val="bg1"/>
              </a:solidFill>
              <a:effectLst>
                <a:outerShdw blurRad="38100" dist="38100" dir="2700000" algn="tl">
                  <a:srgbClr val="000000">
                    <a:alpha val="43137"/>
                  </a:srgbClr>
                </a:outerShdw>
              </a:effectLst>
              <a:uLnTx/>
              <a:uFillTx/>
              <a:latin typeface="方正风雅宋简体" panose="02000000000000000000" pitchFamily="2" charset="-122"/>
              <a:ea typeface="方正风雅宋简体" panose="02000000000000000000" pitchFamily="2" charset="-122"/>
              <a:cs typeface="Arial Unicode MS" pitchFamily="34" charset="-122"/>
            </a:endParaRPr>
          </a:p>
        </p:txBody>
      </p:sp>
    </p:spTree>
  </p:cSld>
  <p:clrMapOvr>
    <a:masterClrMapping/>
  </p:clrMapOvr>
  <p:transition/>
  <p:timing>
    <p:tnLst>
      <p:par>
        <p:cTn id="1" dur="indefinite" restart="never" nodeType="tmRoot"/>
      </p:par>
    </p:tnLst>
  </p:timing>
</p:sld>
</file>

<file path=ppt/theme/theme1.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主题​​ 1">
      <a:dk1>
        <a:srgbClr val="000000"/>
      </a:dk1>
      <a:lt1>
        <a:srgbClr val="FFFFFF"/>
      </a:lt1>
      <a:dk2>
        <a:srgbClr val="1F497D"/>
      </a:dk2>
      <a:lt2>
        <a:srgbClr val="EEECE1"/>
      </a:lt2>
      <a:accent1>
        <a:srgbClr val="4F81BD"/>
      </a:accent1>
      <a:accent2>
        <a:srgbClr val="C0504D"/>
      </a:accent2>
      <a:accent3>
        <a:srgbClr val="FFFFFF"/>
      </a:accent3>
      <a:accent4>
        <a:srgbClr val="000000"/>
      </a:accent4>
      <a:accent5>
        <a:srgbClr val="B2C1DB"/>
      </a:accent5>
      <a:accent6>
        <a:srgbClr val="AE4845"/>
      </a:accent6>
      <a:hlink>
        <a:srgbClr val="0000FF"/>
      </a:hlink>
      <a:folHlink>
        <a:srgbClr val="800080"/>
      </a:folHlink>
    </a:clrScheme>
    <a:fontScheme name="Office 主题​​">
      <a:majorFont>
        <a:latin typeface="微软雅黑"/>
        <a:ea typeface="微软雅黑"/>
        <a:cs typeface=""/>
      </a:majorFont>
      <a:minorFont>
        <a:latin typeface="Calibri"/>
        <a:ea typeface="宋体"/>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rtlCol="0" anchor="t" anchorCtr="0" compatLnSpc="1">
        <a:prstTxWarp prst="textNoShape">
          <a:avLst/>
        </a:prstTxWarp>
      </a:bodyPr>
      <a:lstStyle>
        <a:defPPr algn="ctr">
          <a:defRPr sz="1600" dirty="0"/>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1028700" rtl="0" eaLnBrk="0" fontAlgn="base" latinLnBrk="0" hangingPunct="0">
          <a:lnSpc>
            <a:spcPct val="100000"/>
          </a:lnSpc>
          <a:spcBef>
            <a:spcPct val="0"/>
          </a:spcBef>
          <a:spcAft>
            <a:spcPct val="0"/>
          </a:spcAft>
          <a:buClrTx/>
          <a:buSzTx/>
          <a:buFont typeface="Arial" pitchFamily="34" charset="0"/>
          <a:buNone/>
          <a:tabLst/>
          <a:defRPr kumimoji="0" lang="zh-CN" sz="2000" b="0" i="0" u="none" strike="noStrike" cap="none" normalizeH="0" baseline="0" smtClean="0">
            <a:ln>
              <a:noFill/>
            </a:ln>
            <a:solidFill>
              <a:schemeClr val="tx1"/>
            </a:solidFill>
            <a:effectLst/>
            <a:latin typeface="Calibri" pitchFamily="34" charset="0"/>
            <a:ea typeface="宋体" pitchFamily="2" charset="-122"/>
          </a:defRPr>
        </a:defPPr>
      </a:lstStyle>
    </a:lnDef>
  </a:objectDefaults>
  <a:extraClrSchemeLst>
    <a:extraClrScheme>
      <a:clrScheme name="Office 主题​​ 1">
        <a:dk1>
          <a:srgbClr val="000000"/>
        </a:dk1>
        <a:lt1>
          <a:srgbClr val="FFFFFF"/>
        </a:lt1>
        <a:dk2>
          <a:srgbClr val="1F497D"/>
        </a:dk2>
        <a:lt2>
          <a:srgbClr val="EEECE1"/>
        </a:lt2>
        <a:accent1>
          <a:srgbClr val="4F81BD"/>
        </a:accent1>
        <a:accent2>
          <a:srgbClr val="C0504D"/>
        </a:accent2>
        <a:accent3>
          <a:srgbClr val="FFFFFF"/>
        </a:accent3>
        <a:accent4>
          <a:srgbClr val="000000"/>
        </a:accent4>
        <a:accent5>
          <a:srgbClr val="B2C1DB"/>
        </a:accent5>
        <a:accent6>
          <a:srgbClr val="AE4845"/>
        </a:accent6>
        <a:hlink>
          <a:srgbClr val="0000FF"/>
        </a:hlink>
        <a:folHlink>
          <a:srgbClr val="800080"/>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4.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3865</TotalTime>
  <Words>849</Words>
  <Application>Microsoft Office PowerPoint</Application>
  <PresentationFormat>自定义</PresentationFormat>
  <Paragraphs>84</Paragraphs>
  <Slides>15</Slides>
  <Notes>11</Notes>
  <HiddenSlides>0</HiddenSlides>
  <MMClips>0</MMClips>
  <ScaleCrop>false</ScaleCrop>
  <HeadingPairs>
    <vt:vector size="4" baseType="variant">
      <vt:variant>
        <vt:lpstr>主题</vt:lpstr>
      </vt:variant>
      <vt:variant>
        <vt:i4>2</vt:i4>
      </vt:variant>
      <vt:variant>
        <vt:lpstr>幻灯片标题</vt:lpstr>
      </vt:variant>
      <vt:variant>
        <vt:i4>15</vt:i4>
      </vt:variant>
    </vt:vector>
  </HeadingPairs>
  <TitlesOfParts>
    <vt:vector size="17" baseType="lpstr">
      <vt:lpstr>Office 主题</vt:lpstr>
      <vt:lpstr>Office 主题​​</vt:lpstr>
      <vt:lpstr>幻灯片 1</vt:lpstr>
      <vt:lpstr>幻灯片 2</vt:lpstr>
      <vt:lpstr>幻灯片 3</vt:lpstr>
      <vt:lpstr>幻灯片 4</vt:lpstr>
      <vt:lpstr>幻灯片 5</vt:lpstr>
      <vt:lpstr>幻灯片 6</vt:lpstr>
      <vt:lpstr>幻灯片 7</vt:lpstr>
      <vt:lpstr>幻灯片 8</vt:lpstr>
      <vt:lpstr>幻灯片 9</vt:lpstr>
      <vt:lpstr>幻灯片 10</vt:lpstr>
      <vt:lpstr>幻灯片 11</vt:lpstr>
      <vt:lpstr>幻灯片 12</vt:lpstr>
      <vt:lpstr>幻灯片 13</vt:lpstr>
      <vt:lpstr>幻灯片 14</vt:lpstr>
      <vt:lpstr>谢 谢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Yong Chen</dc:creator>
  <cp:lastModifiedBy>吴凡(吴凡:领导阅示)</cp:lastModifiedBy>
  <cp:revision>294</cp:revision>
  <dcterms:created xsi:type="dcterms:W3CDTF">2016-09-19T05:51:01Z</dcterms:created>
  <dcterms:modified xsi:type="dcterms:W3CDTF">2018-08-30T02:29:35Z</dcterms:modified>
</cp:coreProperties>
</file>